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379" r:id="rId2"/>
    <p:sldId id="419" r:id="rId3"/>
    <p:sldId id="431" r:id="rId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ExtraBold" panose="00000900000000000000" pitchFamily="2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19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ke-11 dan 12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Kegunaan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Industri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0175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Tanya Jawab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Bloker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/Issue/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Kendala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Selama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Kelas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43643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46</Words>
  <Application>Microsoft Office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Montserrat</vt:lpstr>
      <vt:lpstr>Montserrat ExtraBold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27</cp:revision>
  <dcterms:modified xsi:type="dcterms:W3CDTF">2023-01-29T13:09:33Z</dcterms:modified>
</cp:coreProperties>
</file>