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379" r:id="rId2"/>
    <p:sldId id="412" r:id="rId3"/>
    <p:sldId id="416" r:id="rId4"/>
    <p:sldId id="260" r:id="rId5"/>
    <p:sldId id="261" r:id="rId6"/>
    <p:sldId id="413" r:id="rId7"/>
    <p:sldId id="310" r:id="rId8"/>
    <p:sldId id="313" r:id="rId9"/>
    <p:sldId id="417" r:id="rId10"/>
    <p:sldId id="418" r:id="rId11"/>
    <p:sldId id="320" r:id="rId12"/>
    <p:sldId id="321" r:id="rId13"/>
    <p:sldId id="415" r:id="rId14"/>
    <p:sldId id="376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fad933b9d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g13fad933b9d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3fad933b9d_1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13fad933b9d_1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3fad933b9d_1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g13fad933b9d_1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fad933b9d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g13fad933b9d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30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6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7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7fe4394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e7fe4394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7fe4394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e7fe4394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5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3fad933b9d_1_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13fad933b9d_1_1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fad933b9d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13fad933b9d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3fad933b9d_1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13fad933b9d_1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85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ke-5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g13fad933b9d_1_16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3fad933b9d_1_1664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12" name="Google Shape;912;g13fad933b9d_1_1664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g13fad933b9d_1_1664"/>
          <p:cNvSpPr txBox="1"/>
          <p:nvPr/>
        </p:nvSpPr>
        <p:spPr>
          <a:xfrm>
            <a:off x="101712" y="2264100"/>
            <a:ext cx="8106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Praktek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1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8540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g13fad933b9d_1_16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g13fad933b9d_1_1601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94" name="Google Shape;794;g13fad933b9d_1_1601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5" name="Google Shape;795;g13fad933b9d_1_1601"/>
          <p:cNvSpPr txBox="1"/>
          <p:nvPr/>
        </p:nvSpPr>
        <p:spPr>
          <a:xfrm>
            <a:off x="509675" y="914400"/>
            <a:ext cx="4127400" cy="158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Array Multi Dimensi:2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 multi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artinya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array yang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bisa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array di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dimensinya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terbatas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tergantung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mampunya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sampai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berapa</a:t>
            </a:r>
            <a:endParaRPr sz="1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g13fad933b9d_1_1601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42D14-4137-3314-4D26-348506B6A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04" y="3224201"/>
            <a:ext cx="1668631" cy="1131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0C8FA-7B24-853B-82C8-34E0DE66F6AF}"/>
              </a:ext>
            </a:extLst>
          </p:cNvPr>
          <p:cNvSpPr txBox="1"/>
          <p:nvPr/>
        </p:nvSpPr>
        <p:spPr>
          <a:xfrm>
            <a:off x="490599" y="2783396"/>
            <a:ext cx="4572000" cy="32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 :</a:t>
            </a:r>
            <a:endParaRPr lang="it-IT" sz="14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C8071-0EC0-FA97-3C5A-B0A92F29D694}"/>
              </a:ext>
            </a:extLst>
          </p:cNvPr>
          <p:cNvSpPr txBox="1"/>
          <p:nvPr/>
        </p:nvSpPr>
        <p:spPr>
          <a:xfrm>
            <a:off x="534977" y="4391598"/>
            <a:ext cx="3980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Indek</a:t>
            </a:r>
            <a:r>
              <a:rPr lang="en-ID" sz="1200" dirty="0"/>
              <a:t> ke-0 pada array </a:t>
            </a:r>
            <a:r>
              <a:rPr lang="en-ID" sz="1200" dirty="0" err="1"/>
              <a:t>kontak</a:t>
            </a:r>
            <a:r>
              <a:rPr lang="en-ID" sz="1200" dirty="0"/>
              <a:t> </a:t>
            </a:r>
            <a:r>
              <a:rPr lang="en-ID" sz="1200" dirty="0" err="1"/>
              <a:t>berisi</a:t>
            </a:r>
            <a:r>
              <a:rPr lang="en-ID" sz="1200" dirty="0"/>
              <a:t> array {"lili","08111"}.</a:t>
            </a:r>
          </a:p>
        </p:txBody>
      </p:sp>
      <p:pic>
        <p:nvPicPr>
          <p:cNvPr id="5123" name="Picture 3" descr="Array 2 dimensi">
            <a:extLst>
              <a:ext uri="{FF2B5EF4-FFF2-40B4-BE49-F238E27FC236}">
                <a16:creationId xmlns:a16="http://schemas.microsoft.com/office/drawing/2014/main" id="{2B3EF7B4-B9CB-8B6E-4033-48F56B5C1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84" y="2645612"/>
            <a:ext cx="3570603" cy="188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E3A1F-FED2-E5C9-666B-C57AE72EC095}"/>
              </a:ext>
            </a:extLst>
          </p:cNvPr>
          <p:cNvCxnSpPr/>
          <p:nvPr/>
        </p:nvCxnSpPr>
        <p:spPr>
          <a:xfrm>
            <a:off x="2700997" y="3608363"/>
            <a:ext cx="21804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g13fad933b9d_1_16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13fad933b9d_1_1608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05" name="Google Shape;805;g13fad933b9d_1_1608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6" name="Google Shape;806;g13fad933b9d_1_1608"/>
          <p:cNvSpPr txBox="1"/>
          <p:nvPr/>
        </p:nvSpPr>
        <p:spPr>
          <a:xfrm>
            <a:off x="509675" y="914400"/>
            <a:ext cx="8107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Berikut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2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g13fad933b9d_1_160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146" name="Picture 2" descr="Contoh Array dua dimensi di Java">
            <a:extLst>
              <a:ext uri="{FF2B5EF4-FFF2-40B4-BE49-F238E27FC236}">
                <a16:creationId xmlns:a16="http://schemas.microsoft.com/office/drawing/2014/main" id="{43C9E11E-4C52-72D4-ED4E-3927276E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80" y="1450500"/>
            <a:ext cx="5377390" cy="34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g13fad933b9d_1_16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g13fad933b9d_1_1664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12" name="Google Shape;912;g13fad933b9d_1_1664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g13fad933b9d_1_1664"/>
          <p:cNvSpPr txBox="1"/>
          <p:nvPr/>
        </p:nvSpPr>
        <p:spPr>
          <a:xfrm>
            <a:off x="101712" y="2264100"/>
            <a:ext cx="8106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Praktek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2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799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Pertemuan-4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bahas tentang 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endParaRPr lang="en-ID" sz="11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endParaRPr lang="en-ID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For dan While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while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8423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- Array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ID" sz="1100" dirty="0"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Array 1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ID" sz="11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Array 2 </a:t>
            </a:r>
            <a:r>
              <a:rPr lang="en-ID" sz="11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marR="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ingdings" panose="05000000000000000000" pitchFamily="2" charset="2"/>
              <a:buChar char="q"/>
            </a:pP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68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7"/>
          <p:cNvCxnSpPr>
            <a:endCxn id="103" idx="3"/>
          </p:cNvCxnSpPr>
          <p:nvPr/>
        </p:nvCxnSpPr>
        <p:spPr>
          <a:xfrm flipH="1">
            <a:off x="3040800" y="444125"/>
            <a:ext cx="4549200" cy="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7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Analogi</a:t>
            </a:r>
            <a:endParaRPr sz="14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6100" y="717100"/>
            <a:ext cx="41259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2" descr="Contoh Array 1 Dimensi Inisialisai, Input Keyboard, Input Elemen, Pencarian  Array Bahasa C++ [informatika 2] ~ Coding IsmyNR - Cara Dan Contoh  Pemrograman">
            <a:extLst>
              <a:ext uri="{FF2B5EF4-FFF2-40B4-BE49-F238E27FC236}">
                <a16:creationId xmlns:a16="http://schemas.microsoft.com/office/drawing/2014/main" id="{2FEF03E7-488A-933F-457F-84D5DCE0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2" y="2980172"/>
            <a:ext cx="3991624" cy="1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oh Array 2 Dimensi Inisialisasi, input keyboard, Input Elemen, Matriks,  Penjumlahan Matriks Bahasa C++ [informatika 2] ~ Coding IsmyNR - Cara Dan  Contoh Pemrograman">
            <a:extLst>
              <a:ext uri="{FF2B5EF4-FFF2-40B4-BE49-F238E27FC236}">
                <a16:creationId xmlns:a16="http://schemas.microsoft.com/office/drawing/2014/main" id="{235A307E-B7B7-1F07-9141-A0B862FD1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30" y="2980172"/>
            <a:ext cx="3963870" cy="171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ntoh Array">
            <a:extLst>
              <a:ext uri="{FF2B5EF4-FFF2-40B4-BE49-F238E27FC236}">
                <a16:creationId xmlns:a16="http://schemas.microsoft.com/office/drawing/2014/main" id="{469CC642-566F-AD54-90EC-28FC879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14" y="819561"/>
            <a:ext cx="3560105" cy="14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B6DA09-F257-F3DB-FEA9-0D37DE665E72}"/>
              </a:ext>
            </a:extLst>
          </p:cNvPr>
          <p:cNvCxnSpPr/>
          <p:nvPr/>
        </p:nvCxnSpPr>
        <p:spPr>
          <a:xfrm flipH="1">
            <a:off x="1743450" y="1659988"/>
            <a:ext cx="2635036" cy="175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49DB79-0D2C-FE25-118C-B28472ECE691}"/>
              </a:ext>
            </a:extLst>
          </p:cNvPr>
          <p:cNvCxnSpPr/>
          <p:nvPr/>
        </p:nvCxnSpPr>
        <p:spPr>
          <a:xfrm flipH="1">
            <a:off x="2229729" y="1742961"/>
            <a:ext cx="2716127" cy="168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BB96B0-23D8-86F7-26C0-BE71E5C2702B}"/>
              </a:ext>
            </a:extLst>
          </p:cNvPr>
          <p:cNvCxnSpPr/>
          <p:nvPr/>
        </p:nvCxnSpPr>
        <p:spPr>
          <a:xfrm flipH="1">
            <a:off x="2674214" y="1723292"/>
            <a:ext cx="2828550" cy="169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Array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Array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menyimpan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Array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indeks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memudahkan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akses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yang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disimpannya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Contoh Array">
            <a:extLst>
              <a:ext uri="{FF2B5EF4-FFF2-40B4-BE49-F238E27FC236}">
                <a16:creationId xmlns:a16="http://schemas.microsoft.com/office/drawing/2014/main" id="{BDFFE289-3317-48D9-F9BC-E796EBCA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30" y="1448973"/>
            <a:ext cx="3560105" cy="14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20C1C-AEAA-AA1C-C2EF-FD23921CDA84}"/>
              </a:ext>
            </a:extLst>
          </p:cNvPr>
          <p:cNvSpPr txBox="1"/>
          <p:nvPr/>
        </p:nvSpPr>
        <p:spPr>
          <a:xfrm>
            <a:off x="5057335" y="29656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Indeks</a:t>
            </a:r>
            <a:r>
              <a:rPr lang="en-ID" dirty="0"/>
              <a:t> array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cxnSpLocks/>
          </p:cNvCxnSpPr>
          <p:nvPr/>
        </p:nvCxnSpPr>
        <p:spPr>
          <a:xfrm flipH="1">
            <a:off x="3042175" y="427150"/>
            <a:ext cx="4482300" cy="3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/>
          <p:nvPr/>
        </p:nvSpPr>
        <p:spPr>
          <a:xfrm>
            <a:off x="484624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ID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Array ?</a:t>
            </a:r>
            <a:endParaRPr lang="en-ID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array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diantaranya</a:t>
            </a: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ID" sz="1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1. array 1 </a:t>
            </a:r>
            <a:r>
              <a:rPr lang="en-ID" sz="14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dimensi</a:t>
            </a: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2. Array 2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dimensi</a:t>
            </a:r>
            <a:endParaRPr lang="en-ID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3. Array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ke</a:t>
            </a:r>
            <a:r>
              <a:rPr lang="en-ID" dirty="0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-n </a:t>
            </a:r>
            <a:r>
              <a:rPr lang="en-ID" dirty="0" err="1">
                <a:solidFill>
                  <a:srgbClr val="202124"/>
                </a:solidFill>
                <a:latin typeface="arial" panose="020B0604020202020204" pitchFamily="34" charset="0"/>
                <a:ea typeface="Montserrat"/>
                <a:cs typeface="Montserrat"/>
                <a:sym typeface="Montserrat"/>
              </a:rPr>
              <a:t>dimensi</a:t>
            </a:r>
            <a:endParaRPr lang="en-ID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dirty="0">
              <a:solidFill>
                <a:srgbClr val="202124"/>
              </a:solidFill>
              <a:latin typeface="arial" panose="020B0604020202020204" pitchFamily="34" charset="0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1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6100" y="214325"/>
            <a:ext cx="25947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C0131987-A7A2-E5FD-9B16-5AC998B571B4}"/>
              </a:ext>
            </a:extLst>
          </p:cNvPr>
          <p:cNvSpPr txBox="1"/>
          <p:nvPr/>
        </p:nvSpPr>
        <p:spPr>
          <a:xfrm>
            <a:off x="4777498" y="914400"/>
            <a:ext cx="4347571" cy="382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D" sz="1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3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g13fad933b9d_1_1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3fad933b9d_1_1545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68" name="Google Shape;668;g13fad933b9d_1_1545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9" name="Google Shape;669;g13fad933b9d_1_1545"/>
          <p:cNvSpPr txBox="1"/>
          <p:nvPr/>
        </p:nvSpPr>
        <p:spPr>
          <a:xfrm>
            <a:off x="509575" y="914400"/>
            <a:ext cx="81075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Bentuk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umum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</a:t>
            </a:r>
            <a:endParaRPr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g13fad933b9d_1_1545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2" descr="Contoh Array 1 Dimensi Inisialisai, Input Keyboard, Input Elemen, Pencarian  Array Bahasa C++ [informatika 2] ~ Coding IsmyNR - Cara Dan Contoh  Pemrograman">
            <a:extLst>
              <a:ext uri="{FF2B5EF4-FFF2-40B4-BE49-F238E27FC236}">
                <a16:creationId xmlns:a16="http://schemas.microsoft.com/office/drawing/2014/main" id="{F9AE392B-1C70-8014-614D-4CBD1685C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5" y="1871753"/>
            <a:ext cx="3991624" cy="1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ntoh Array 2 Dimensi Inisialisasi, input keyboard, Input Elemen, Matriks,  Penjumlahan Matriks Bahasa C++ [informatika 2] ~ Coding IsmyNR - Cara Dan  Contoh Pemrograman">
            <a:extLst>
              <a:ext uri="{FF2B5EF4-FFF2-40B4-BE49-F238E27FC236}">
                <a16:creationId xmlns:a16="http://schemas.microsoft.com/office/drawing/2014/main" id="{4F64EC51-D496-FDE9-EF53-20B865C00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05" y="1871753"/>
            <a:ext cx="3963870" cy="171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fad933b9d_1_1559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05" name="Google Shape;705;g13fad933b9d_1_1559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g13fad933b9d_1_1559"/>
          <p:cNvSpPr txBox="1"/>
          <p:nvPr/>
        </p:nvSpPr>
        <p:spPr>
          <a:xfrm>
            <a:off x="422400" y="475243"/>
            <a:ext cx="4149600" cy="85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array 1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g13fad933b9d_1_155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57845-A1F5-F99F-D89A-392E15C0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2" y="1110563"/>
            <a:ext cx="3038688" cy="1849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AE5F1-EA6A-24CF-CDE0-EF84778AF7F4}"/>
              </a:ext>
            </a:extLst>
          </p:cNvPr>
          <p:cNvSpPr txBox="1"/>
          <p:nvPr/>
        </p:nvSpPr>
        <p:spPr>
          <a:xfrm>
            <a:off x="470746" y="2979961"/>
            <a:ext cx="27092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Parhatikan</a:t>
            </a:r>
            <a:r>
              <a:rPr lang="en-ID" sz="1200" dirty="0"/>
              <a:t>:</a:t>
            </a:r>
          </a:p>
          <a:p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Kita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kurung</a:t>
            </a:r>
            <a:r>
              <a:rPr lang="en-ID" sz="1200" dirty="0"/>
              <a:t> siku []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array;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Kurung</a:t>
            </a:r>
            <a:r>
              <a:rPr lang="en-ID" sz="1200" dirty="0"/>
              <a:t> siku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diletakkan</a:t>
            </a:r>
            <a:r>
              <a:rPr lang="en-ID" sz="1200" dirty="0"/>
              <a:t>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tipe</a:t>
            </a:r>
            <a:r>
              <a:rPr lang="en-ID" sz="1200" dirty="0"/>
              <a:t> data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nama</a:t>
            </a:r>
            <a:r>
              <a:rPr lang="en-ID" sz="1200" dirty="0"/>
              <a:t> array;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Angka 5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kurung</a:t>
            </a:r>
            <a:r>
              <a:rPr lang="en-ID" sz="1200" dirty="0"/>
              <a:t> </a:t>
            </a:r>
            <a:r>
              <a:rPr lang="en-ID" sz="1200" dirty="0" err="1"/>
              <a:t>artinya</a:t>
            </a:r>
            <a:r>
              <a:rPr lang="en-ID" sz="1200" dirty="0"/>
              <a:t> </a:t>
            </a:r>
            <a:r>
              <a:rPr lang="en-ID" sz="1200" dirty="0" err="1"/>
              <a:t>batas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ukuran</a:t>
            </a:r>
            <a:r>
              <a:rPr lang="en-ID" sz="1200" dirty="0"/>
              <a:t> array-</a:t>
            </a:r>
            <a:r>
              <a:rPr lang="en-ID" sz="1200" dirty="0" err="1"/>
              <a:t>nya</a:t>
            </a:r>
            <a:r>
              <a:rPr lang="en-ID" sz="1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04E56-14C7-2B37-5C5F-A34C7BDAA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36462"/>
            <a:ext cx="2371782" cy="1650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36150-93F5-8E6B-828D-36FA53785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79961"/>
            <a:ext cx="3686230" cy="390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C2772A-D2A5-F3D4-199E-7EF84E1B897A}"/>
              </a:ext>
            </a:extLst>
          </p:cNvPr>
          <p:cNvSpPr txBox="1"/>
          <p:nvPr/>
        </p:nvSpPr>
        <p:spPr>
          <a:xfrm>
            <a:off x="4572000" y="26721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/>
              <a:t>Atau</a:t>
            </a:r>
            <a:r>
              <a:rPr lang="en-ID" sz="1400" dirty="0"/>
              <a:t>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fad933b9d_1_1559"/>
          <p:cNvSpPr txBox="1"/>
          <p:nvPr/>
        </p:nvSpPr>
        <p:spPr>
          <a:xfrm>
            <a:off x="446100" y="214325"/>
            <a:ext cx="3549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Algoritma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dan </a:t>
            </a:r>
            <a:r>
              <a:rPr lang="en-ID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Struktur</a:t>
            </a:r>
            <a:r>
              <a:rPr lang="en-ID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  <a:endParaRPr lang="en-ID" sz="1400" b="0" i="0" u="none" strike="noStrike" cap="none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05" name="Google Shape;705;g13fad933b9d_1_1559"/>
          <p:cNvCxnSpPr/>
          <p:nvPr/>
        </p:nvCxnSpPr>
        <p:spPr>
          <a:xfrm flipH="1">
            <a:off x="3995700" y="444125"/>
            <a:ext cx="3594300" cy="17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6" name="Google Shape;706;g13fad933b9d_1_1559"/>
          <p:cNvSpPr txBox="1"/>
          <p:nvPr/>
        </p:nvSpPr>
        <p:spPr>
          <a:xfrm>
            <a:off x="422399" y="475243"/>
            <a:ext cx="5099169" cy="85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Cara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Mengambil</a:t>
            </a: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Data array 1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dimensi</a:t>
            </a:r>
            <a:endParaRPr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g13fad933b9d_1_1559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33572"/>
                </a:solidFill>
                <a:latin typeface="Raleway"/>
                <a:ea typeface="Raleway"/>
                <a:cs typeface="Raleway"/>
                <a:sym typeface="Raleway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6AE2C-06B0-1340-08BE-E8B1CBC5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6" y="1326709"/>
            <a:ext cx="3975437" cy="1035270"/>
          </a:xfrm>
          <a:prstGeom prst="rect">
            <a:avLst/>
          </a:prstGeom>
        </p:spPr>
      </p:pic>
      <p:sp>
        <p:nvSpPr>
          <p:cNvPr id="9" name="Google Shape;706;g13fad933b9d_1_1559">
            <a:extLst>
              <a:ext uri="{FF2B5EF4-FFF2-40B4-BE49-F238E27FC236}">
                <a16:creationId xmlns:a16="http://schemas.microsoft.com/office/drawing/2014/main" id="{8A747F54-7D80-70C7-EA98-F0F3F1699627}"/>
              </a:ext>
            </a:extLst>
          </p:cNvPr>
          <p:cNvSpPr txBox="1"/>
          <p:nvPr/>
        </p:nvSpPr>
        <p:spPr>
          <a:xfrm>
            <a:off x="5040415" y="2181976"/>
            <a:ext cx="5099169" cy="79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1600" b="1" i="0" u="none" strike="noStrike" cap="none" dirty="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endParaRPr sz="1000" b="0" i="0" u="none" strike="noStrike" cap="none" dirty="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7847B2-28F2-3110-4AE1-B1A67460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079" y="2754878"/>
            <a:ext cx="4217269" cy="1538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ECF64C-8822-7C3B-B2D3-20B27AF49B27}"/>
              </a:ext>
            </a:extLst>
          </p:cNvPr>
          <p:cNvSpPr txBox="1"/>
          <p:nvPr/>
        </p:nvSpPr>
        <p:spPr>
          <a:xfrm>
            <a:off x="4301197" y="4378613"/>
            <a:ext cx="5071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Di </a:t>
            </a:r>
            <a:r>
              <a:rPr lang="en-ID" dirty="0" err="1"/>
              <a:t>sana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length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array-</a:t>
            </a:r>
            <a:r>
              <a:rPr lang="en-ID" dirty="0" err="1"/>
              <a:t>nya</a:t>
            </a:r>
            <a:r>
              <a:rPr lang="en-ID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059739-EB01-C30C-FEAC-165D532FBE1B}"/>
              </a:ext>
            </a:extLst>
          </p:cNvPr>
          <p:cNvSpPr txBox="1"/>
          <p:nvPr/>
        </p:nvSpPr>
        <p:spPr>
          <a:xfrm>
            <a:off x="422399" y="4684824"/>
            <a:ext cx="5071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Ref:https</a:t>
            </a:r>
            <a:r>
              <a:rPr lang="en-ID" dirty="0"/>
              <a:t>://www.petanikode.com/java-array/</a:t>
            </a:r>
          </a:p>
        </p:txBody>
      </p:sp>
    </p:spTree>
    <p:extLst>
      <p:ext uri="{BB962C8B-B14F-4D97-AF65-F5344CB8AC3E}">
        <p14:creationId xmlns:p14="http://schemas.microsoft.com/office/powerpoint/2010/main" val="40998096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320</Words>
  <Application>Microsoft Office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Montserrat</vt:lpstr>
      <vt:lpstr>Raleway</vt:lpstr>
      <vt:lpstr>Arial</vt:lpstr>
      <vt:lpstr>Arial</vt:lpstr>
      <vt:lpstr>Montserrat ExtraBold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17</cp:revision>
  <dcterms:modified xsi:type="dcterms:W3CDTF">2022-11-19T09:09:57Z</dcterms:modified>
</cp:coreProperties>
</file>