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379" r:id="rId2"/>
    <p:sldId id="416" r:id="rId3"/>
    <p:sldId id="419" r:id="rId4"/>
    <p:sldId id="260" r:id="rId5"/>
    <p:sldId id="426" r:id="rId6"/>
    <p:sldId id="261" r:id="rId7"/>
    <p:sldId id="427" r:id="rId8"/>
    <p:sldId id="428" r:id="rId9"/>
    <p:sldId id="429" r:id="rId10"/>
    <p:sldId id="430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16"/>
            <p14:sldId id="419"/>
            <p14:sldId id="260"/>
            <p14:sldId id="426"/>
            <p14:sldId id="261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7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7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6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78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65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4725" y="489880"/>
            <a:ext cx="7456588" cy="75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3 : </a:t>
            </a:r>
            <a:r>
              <a:rPr lang="sv-SE" sz="1600" b="1" dirty="0">
                <a:solidFill>
                  <a:srgbClr val="761A79"/>
                </a:solidFill>
                <a:latin typeface="Montserrat"/>
                <a:sym typeface="Montserrat"/>
              </a:rPr>
              <a:t>Rekursi Faktorial dengan Proses Perkalian Mundur</a:t>
            </a:r>
            <a:endParaRPr lang="en-ID" sz="16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646CA-4FF6-B727-48F5-45F511509B37}"/>
              </a:ext>
            </a:extLst>
          </p:cNvPr>
          <p:cNvSpPr txBox="1"/>
          <p:nvPr/>
        </p:nvSpPr>
        <p:spPr>
          <a:xfrm>
            <a:off x="4855636" y="2346492"/>
            <a:ext cx="1498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DF2E6-8678-A310-A9BC-1EBDB657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45" y="1046205"/>
            <a:ext cx="4343091" cy="1947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D9DDB-CFF7-2926-A1CC-C2870BE3F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68" y="3331197"/>
            <a:ext cx="4202033" cy="1802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8BB7F-E8B0-B937-D98D-0446E3E3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636" y="2643119"/>
            <a:ext cx="4163120" cy="24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0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Array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/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6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0600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Kegunaan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Industri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memanggil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017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08725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Apa itu rekursi dalam pemrograman dan bagaimana Anda menggunakannya? –  CloudSavvy IT">
            <a:extLst>
              <a:ext uri="{FF2B5EF4-FFF2-40B4-BE49-F238E27FC236}">
                <a16:creationId xmlns:a16="http://schemas.microsoft.com/office/drawing/2014/main" id="{2CEB846D-8CA4-2F7E-4FC4-3EE32267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04875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recurrence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didefinisikan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mengulang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prosesnya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dipanggil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proses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dijalankan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diulang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sampai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berhenti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terpenuhi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b="1" dirty="0" err="1"/>
              <a:t>Dua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Blok</a:t>
            </a:r>
            <a:r>
              <a:rPr lang="en-ID" dirty="0"/>
              <a:t> </a:t>
            </a:r>
            <a:r>
              <a:rPr lang="en-ID" b="1" dirty="0" err="1"/>
              <a:t>Rekursi</a:t>
            </a:r>
            <a:r>
              <a:rPr lang="en-ID" dirty="0"/>
              <a:t> dan </a:t>
            </a:r>
            <a:r>
              <a:rPr lang="en-ID" b="1" dirty="0"/>
              <a:t>Blok Basis</a:t>
            </a:r>
            <a:r>
              <a:rPr lang="en-ID" dirty="0"/>
              <a:t>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dirty="0"/>
              <a:t>Blok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. Blok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terus-menerus</a:t>
            </a:r>
            <a:r>
              <a:rPr lang="en-ID" dirty="0"/>
              <a:t>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dirty="0"/>
              <a:t>Blok Basis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. Blok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menghentikan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  <a:endParaRPr lang="en-ID" sz="14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8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Kegunaan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Industri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/proses </a:t>
            </a:r>
            <a:r>
              <a:rPr lang="en-ID" dirty="0" err="1"/>
              <a:t>berulang</a:t>
            </a:r>
            <a:r>
              <a:rPr lang="en-ID" dirty="0"/>
              <a:t>, </a:t>
            </a:r>
            <a:r>
              <a:rPr lang="en-ID" dirty="0" err="1"/>
              <a:t>semisal</a:t>
            </a:r>
            <a:r>
              <a:rPr lang="en-ID" dirty="0"/>
              <a:t> </a:t>
            </a:r>
            <a:r>
              <a:rPr lang="en-ID" dirty="0" err="1"/>
              <a:t>perkalian</a:t>
            </a:r>
            <a:r>
              <a:rPr lang="en-ID" dirty="0"/>
              <a:t>, </a:t>
            </a:r>
            <a:r>
              <a:rPr lang="en-ID" dirty="0" err="1"/>
              <a:t>pangkat</a:t>
            </a:r>
            <a:r>
              <a:rPr lang="en-ID" dirty="0"/>
              <a:t>, dan </a:t>
            </a:r>
            <a:r>
              <a:rPr lang="en-ID" dirty="0" err="1"/>
              <a:t>faktorial</a:t>
            </a:r>
            <a:r>
              <a:rPr lang="en-ID" dirty="0"/>
              <a:t>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penjumlahan</a:t>
            </a:r>
            <a:r>
              <a:rPr lang="en-ID" dirty="0"/>
              <a:t>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dirty="0" err="1"/>
              <a:t>Pangkat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perkalian</a:t>
            </a:r>
            <a:r>
              <a:rPr lang="en-ID" dirty="0"/>
              <a:t>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faktorial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mundur</a:t>
            </a:r>
            <a:r>
              <a:rPr lang="en-ID" dirty="0"/>
              <a:t>.</a:t>
            </a:r>
            <a:endParaRPr lang="en-ID" sz="1400" i="0" dirty="0">
              <a:solidFill>
                <a:srgbClr val="202124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41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Rekursi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62E71-6433-2D5A-CB3C-F7AD9462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21" y="771849"/>
            <a:ext cx="6024782" cy="38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505726" y="914400"/>
            <a:ext cx="7597265" cy="75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1 : </a:t>
            </a:r>
            <a:r>
              <a:rPr lang="sv-SE" sz="1600" b="1" dirty="0">
                <a:solidFill>
                  <a:srgbClr val="761A79"/>
                </a:solidFill>
                <a:latin typeface="Montserrat"/>
                <a:sym typeface="Montserrat"/>
              </a:rPr>
              <a:t>Rekursi Perkalian dengan Proses Penjumlahan</a:t>
            </a:r>
            <a:endParaRPr lang="en-ID" sz="16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0A05B-1040-6BDE-327B-870FFA5EE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4" y="1671055"/>
            <a:ext cx="4581956" cy="1677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39B6D-2D78-FFCD-49F1-324EBE4B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4" y="3279152"/>
            <a:ext cx="3875226" cy="1651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E0711-06C2-7992-5E55-C683EBF5B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498" y="2813538"/>
            <a:ext cx="4317531" cy="2302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646CA-4FF6-B727-48F5-45F511509B37}"/>
              </a:ext>
            </a:extLst>
          </p:cNvPr>
          <p:cNvSpPr txBox="1"/>
          <p:nvPr/>
        </p:nvSpPr>
        <p:spPr>
          <a:xfrm>
            <a:off x="4663440" y="2509583"/>
            <a:ext cx="1498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43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6872779" cy="75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2 : </a:t>
            </a:r>
            <a:r>
              <a:rPr lang="sv-SE" sz="1600" b="1" dirty="0">
                <a:solidFill>
                  <a:srgbClr val="761A79"/>
                </a:solidFill>
                <a:latin typeface="Montserrat"/>
                <a:sym typeface="Montserrat"/>
              </a:rPr>
              <a:t>Rekursi Pangkat dengan Proses Perkalian</a:t>
            </a:r>
            <a:endParaRPr lang="en-ID" sz="16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646CA-4FF6-B727-48F5-45F511509B37}"/>
              </a:ext>
            </a:extLst>
          </p:cNvPr>
          <p:cNvSpPr txBox="1"/>
          <p:nvPr/>
        </p:nvSpPr>
        <p:spPr>
          <a:xfrm>
            <a:off x="4663440" y="2509583"/>
            <a:ext cx="1498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7E829-98A4-D64A-4C29-F5618993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93" y="1550394"/>
            <a:ext cx="4216874" cy="1540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13B83-5491-0F24-DF9E-8983333A0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5" y="3318875"/>
            <a:ext cx="4138344" cy="172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04829-88E6-06BE-2E72-6FA551C1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636" y="2917878"/>
            <a:ext cx="4216874" cy="21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9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251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Wingdings</vt:lpstr>
      <vt:lpstr>Arial</vt:lpstr>
      <vt:lpstr>Arial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19</cp:revision>
  <dcterms:modified xsi:type="dcterms:W3CDTF">2022-12-03T08:00:47Z</dcterms:modified>
</cp:coreProperties>
</file>