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379" r:id="rId2"/>
    <p:sldId id="416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ExtraBold" panose="00000900000000000000" pitchFamily="2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3C7DFE0-B9BB-4ADC-B561-9551AB6708E7}">
          <p14:sldIdLst>
            <p14:sldId id="379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7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Algoritma dan Struktur Data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ke-8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40814" y="748200"/>
            <a:ext cx="41514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lang="en-ID" sz="1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680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10</Words>
  <Application>Microsoft Office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</vt:lpstr>
      <vt:lpstr>Arial</vt:lpstr>
      <vt:lpstr>Montserrat ExtraBold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20</cp:revision>
  <dcterms:modified xsi:type="dcterms:W3CDTF">2022-12-03T08:01:21Z</dcterms:modified>
</cp:coreProperties>
</file>