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379" r:id="rId2"/>
    <p:sldId id="435" r:id="rId3"/>
    <p:sldId id="407" r:id="rId4"/>
    <p:sldId id="418" r:id="rId5"/>
    <p:sldId id="416" r:id="rId6"/>
    <p:sldId id="443" r:id="rId7"/>
    <p:sldId id="444" r:id="rId8"/>
    <p:sldId id="445" r:id="rId9"/>
    <p:sldId id="446" r:id="rId10"/>
    <p:sldId id="447" r:id="rId11"/>
    <p:sldId id="448" r:id="rId12"/>
    <p:sldId id="449" r:id="rId13"/>
    <p:sldId id="450" r:id="rId14"/>
    <p:sldId id="441" r:id="rId15"/>
    <p:sldId id="376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Montserrat" panose="00000500000000000000" pitchFamily="2" charset="0"/>
      <p:regular r:id="rId22"/>
      <p:bold r:id="rId23"/>
      <p:italic r:id="rId24"/>
      <p:boldItalic r:id="rId25"/>
    </p:embeddedFont>
    <p:embeddedFont>
      <p:font typeface="Montserrat ExtraBold" panose="00000900000000000000" pitchFamily="2" charset="0"/>
      <p:bold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470">
          <p15:clr>
            <a:srgbClr val="9AA0A6"/>
          </p15:clr>
        </p15:guide>
        <p15:guide id="2" orient="horz" pos="452">
          <p15:clr>
            <a:srgbClr val="9AA0A6"/>
          </p15:clr>
        </p15:guide>
        <p15:guide id="3" orient="horz" pos="3024">
          <p15:clr>
            <a:srgbClr val="9AA0A6"/>
          </p15:clr>
        </p15:guide>
        <p15:guide id="4" pos="286">
          <p15:clr>
            <a:srgbClr val="9AA0A6"/>
          </p15:clr>
        </p15:guide>
        <p15:guide id="5" pos="2880">
          <p15:clr>
            <a:srgbClr val="9AA0A6"/>
          </p15:clr>
        </p15:guide>
        <p15:guide id="6" pos="302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34" y="82"/>
      </p:cViewPr>
      <p:guideLst>
        <p:guide pos="5470"/>
        <p:guide orient="horz" pos="452"/>
        <p:guide orient="horz" pos="3024"/>
        <p:guide pos="286"/>
        <p:guide pos="2880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c5dd89c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10c5dd89c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27592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2353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06004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9844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52205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34481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g12f26464ced_1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0" name="Google Shape;1460;g12f26464ced_1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5113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8779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1312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6208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5754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4787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7312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269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332200" y="3716100"/>
            <a:ext cx="3000000" cy="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1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592250" y="2067150"/>
            <a:ext cx="6042300" cy="10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lnSpc>
                <a:spcPct val="115000"/>
              </a:lnSpc>
              <a:buSzPts val="2400"/>
            </a:pPr>
            <a:endParaRPr lang="nn-NO" sz="31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>
              <a:lnSpc>
                <a:spcPct val="115000"/>
              </a:lnSpc>
              <a:buSzPts val="2400"/>
            </a:pPr>
            <a:r>
              <a:rPr lang="nn-NO" sz="31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Pemrograman WEB</a:t>
            </a:r>
          </a:p>
          <a:p>
            <a:pPr algn="ctr">
              <a:lnSpc>
                <a:spcPct val="115000"/>
              </a:lnSpc>
              <a:buSzPts val="2400"/>
            </a:pPr>
            <a:r>
              <a:rPr lang="en-ID" sz="21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Pertemuan</a:t>
            </a:r>
            <a:r>
              <a:rPr lang="en-ID" sz="21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ke-7</a:t>
            </a:r>
            <a:endParaRPr lang="en-ID" sz="21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1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149181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54375" y="748200"/>
            <a:ext cx="7657998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Membuat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Database</a:t>
            </a:r>
            <a:endParaRPr lang="en-US"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943890-52A8-7F38-C2D4-89DE0A2BBAFA}"/>
              </a:ext>
            </a:extLst>
          </p:cNvPr>
          <p:cNvSpPr txBox="1"/>
          <p:nvPr/>
        </p:nvSpPr>
        <p:spPr>
          <a:xfrm>
            <a:off x="527539" y="1315124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Langkah- Langkah</a:t>
            </a:r>
          </a:p>
          <a:p>
            <a:r>
              <a:rPr lang="en-ID" dirty="0"/>
              <a:t>5. </a:t>
            </a:r>
            <a:r>
              <a:rPr lang="en-ID" dirty="0" err="1"/>
              <a:t>Tampilan</a:t>
            </a:r>
            <a:r>
              <a:rPr lang="en-ID" dirty="0"/>
              <a:t> </a:t>
            </a:r>
            <a:r>
              <a:rPr lang="en-ID" dirty="0" err="1"/>
              <a:t>index.php</a:t>
            </a:r>
            <a:endParaRPr lang="en-ID" dirty="0"/>
          </a:p>
          <a:p>
            <a:r>
              <a:rPr lang="en-ID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BEBF9-BD55-5BF3-A50F-A54AFC147F45}"/>
              </a:ext>
            </a:extLst>
          </p:cNvPr>
          <p:cNvSpPr txBox="1"/>
          <p:nvPr/>
        </p:nvSpPr>
        <p:spPr>
          <a:xfrm>
            <a:off x="527539" y="198979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d. Insert query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672815-BE6F-F470-5DA9-946167384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7298" y="1415308"/>
            <a:ext cx="5842936" cy="28612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74DED9-732F-8D6F-36CE-1D3CC93F9E44}"/>
              </a:ext>
            </a:extLst>
          </p:cNvPr>
          <p:cNvSpPr txBox="1"/>
          <p:nvPr/>
        </p:nvSpPr>
        <p:spPr>
          <a:xfrm>
            <a:off x="559418" y="2297568"/>
            <a:ext cx="264600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dirty="0"/>
              <a:t>INSERT INTO `</a:t>
            </a:r>
            <a:r>
              <a:rPr lang="en-ID" sz="1200" dirty="0" err="1"/>
              <a:t>produk</a:t>
            </a:r>
            <a:r>
              <a:rPr lang="en-ID" sz="1200" dirty="0"/>
              <a:t>` (`id`, `</a:t>
            </a:r>
            <a:r>
              <a:rPr lang="en-ID" sz="1200" dirty="0" err="1"/>
              <a:t>nama_produk</a:t>
            </a:r>
            <a:r>
              <a:rPr lang="en-ID" sz="1200" dirty="0"/>
              <a:t>`, `</a:t>
            </a:r>
            <a:r>
              <a:rPr lang="en-ID" sz="1200" dirty="0" err="1"/>
              <a:t>deskripsi</a:t>
            </a:r>
            <a:r>
              <a:rPr lang="en-ID" sz="1200" dirty="0"/>
              <a:t>`, `</a:t>
            </a:r>
            <a:r>
              <a:rPr lang="en-ID" sz="1200" dirty="0" err="1"/>
              <a:t>harga_beli</a:t>
            </a:r>
            <a:r>
              <a:rPr lang="en-ID" sz="1200" dirty="0"/>
              <a:t>`, `</a:t>
            </a:r>
            <a:r>
              <a:rPr lang="en-ID" sz="1200" dirty="0" err="1"/>
              <a:t>harga_jual</a:t>
            </a:r>
            <a:r>
              <a:rPr lang="en-ID" sz="1200" dirty="0"/>
              <a:t>`, `</a:t>
            </a:r>
            <a:r>
              <a:rPr lang="en-ID" sz="1200" dirty="0" err="1"/>
              <a:t>gambar_produk</a:t>
            </a:r>
            <a:r>
              <a:rPr lang="en-ID" sz="1200" dirty="0"/>
              <a:t>`) VALUES</a:t>
            </a:r>
          </a:p>
          <a:p>
            <a:r>
              <a:rPr lang="en-ID" sz="1200" dirty="0"/>
              <a:t>(1, '</a:t>
            </a:r>
            <a:r>
              <a:rPr lang="en-ID" sz="1200" dirty="0" err="1"/>
              <a:t>Indomie</a:t>
            </a:r>
            <a:r>
              <a:rPr lang="en-ID" sz="1200" dirty="0"/>
              <a:t>', '</a:t>
            </a:r>
            <a:r>
              <a:rPr lang="en-ID" sz="1200" dirty="0" err="1"/>
              <a:t>indomie</a:t>
            </a:r>
            <a:r>
              <a:rPr lang="en-ID" sz="1200" dirty="0"/>
              <a:t> </a:t>
            </a:r>
            <a:r>
              <a:rPr lang="en-ID" sz="1200" dirty="0" err="1"/>
              <a:t>ini</a:t>
            </a:r>
            <a:r>
              <a:rPr lang="en-ID" sz="1200" dirty="0"/>
              <a:t> </a:t>
            </a:r>
            <a:r>
              <a:rPr lang="en-ID" sz="1200" dirty="0" err="1"/>
              <a:t>enak</a:t>
            </a:r>
            <a:r>
              <a:rPr lang="en-ID" sz="1200" dirty="0"/>
              <a:t> </a:t>
            </a:r>
            <a:r>
              <a:rPr lang="en-ID" sz="1200" dirty="0" err="1"/>
              <a:t>sekali</a:t>
            </a:r>
            <a:r>
              <a:rPr lang="en-ID" sz="1200" dirty="0"/>
              <a:t> sob', 4000, 5000, '489-contoh.jpg'),</a:t>
            </a:r>
          </a:p>
          <a:p>
            <a:r>
              <a:rPr lang="en-ID" sz="1200" dirty="0"/>
              <a:t>(4, '342', '', 55, 234, '452-761-277-contoh.jpg'),</a:t>
            </a:r>
          </a:p>
          <a:p>
            <a:r>
              <a:rPr lang="en-ID" sz="1200" dirty="0"/>
              <a:t>(5, '123', '33', 55, 123, '623-452-761-277-contoh.jpg'),</a:t>
            </a:r>
          </a:p>
          <a:p>
            <a:r>
              <a:rPr lang="en-ID" sz="1200" dirty="0"/>
              <a:t>(6, '23', '44', 5, 234, '857-277-contoh.jpg');</a:t>
            </a:r>
          </a:p>
        </p:txBody>
      </p:sp>
    </p:spTree>
    <p:extLst>
      <p:ext uri="{BB962C8B-B14F-4D97-AF65-F5344CB8AC3E}">
        <p14:creationId xmlns:p14="http://schemas.microsoft.com/office/powerpoint/2010/main" val="3577646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11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54375" y="748200"/>
            <a:ext cx="7657998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Membuat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Database</a:t>
            </a:r>
            <a:endParaRPr lang="en-US"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943890-52A8-7F38-C2D4-89DE0A2BBAFA}"/>
              </a:ext>
            </a:extLst>
          </p:cNvPr>
          <p:cNvSpPr txBox="1"/>
          <p:nvPr/>
        </p:nvSpPr>
        <p:spPr>
          <a:xfrm>
            <a:off x="527539" y="1315124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Langkah- Langkah</a:t>
            </a:r>
          </a:p>
          <a:p>
            <a:r>
              <a:rPr lang="en-ID" dirty="0"/>
              <a:t>5. </a:t>
            </a:r>
            <a:r>
              <a:rPr lang="en-ID" dirty="0" err="1"/>
              <a:t>Tampilan</a:t>
            </a:r>
            <a:r>
              <a:rPr lang="en-ID" dirty="0"/>
              <a:t> </a:t>
            </a:r>
            <a:r>
              <a:rPr lang="en-ID" dirty="0" err="1"/>
              <a:t>index.php</a:t>
            </a:r>
            <a:endParaRPr lang="en-ID" dirty="0"/>
          </a:p>
          <a:p>
            <a:r>
              <a:rPr lang="en-ID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70188F-39EC-F17C-A5B5-8D0D99DBE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9975" y="1461544"/>
            <a:ext cx="5504224" cy="318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604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12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54375" y="748200"/>
            <a:ext cx="7657998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Membuat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Database</a:t>
            </a:r>
            <a:endParaRPr lang="en-US"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943890-52A8-7F38-C2D4-89DE0A2BBAFA}"/>
              </a:ext>
            </a:extLst>
          </p:cNvPr>
          <p:cNvSpPr txBox="1"/>
          <p:nvPr/>
        </p:nvSpPr>
        <p:spPr>
          <a:xfrm>
            <a:off x="527539" y="1315124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/>
              <a:t>Langkah- Langkah</a:t>
            </a:r>
          </a:p>
          <a:p>
            <a:r>
              <a:rPr lang="en-ID" b="1" dirty="0"/>
              <a:t>6. Buat folder </a:t>
            </a:r>
            <a:r>
              <a:rPr lang="en-ID" b="1" dirty="0" err="1"/>
              <a:t>gambar</a:t>
            </a:r>
            <a:endParaRPr lang="en-ID" b="1" dirty="0"/>
          </a:p>
          <a:p>
            <a:r>
              <a:rPr lang="en-ID" b="1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2DB859-DD50-E7FC-C378-90936C7E0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315" y="1899900"/>
            <a:ext cx="2680519" cy="17084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97495D-ADDF-C7C1-C97D-CD4825B09A3E}"/>
              </a:ext>
            </a:extLst>
          </p:cNvPr>
          <p:cNvSpPr txBox="1"/>
          <p:nvPr/>
        </p:nvSpPr>
        <p:spPr>
          <a:xfrm>
            <a:off x="5036234" y="157215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/>
              <a:t>Kode Program </a:t>
            </a:r>
            <a:r>
              <a:rPr lang="en-ID" b="1" dirty="0" err="1"/>
              <a:t>memanggil</a:t>
            </a:r>
            <a:r>
              <a:rPr lang="en-ID" b="1" dirty="0"/>
              <a:t> </a:t>
            </a:r>
            <a:r>
              <a:rPr lang="en-ID" b="1" dirty="0" err="1"/>
              <a:t>gambar</a:t>
            </a:r>
            <a:endParaRPr lang="en-ID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A08ECA-DD12-7CB6-3973-ED9F10B4F7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6227" y="2053788"/>
            <a:ext cx="5377765" cy="119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173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13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54375" y="748200"/>
            <a:ext cx="7657998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Membuat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Database</a:t>
            </a:r>
            <a:endParaRPr lang="en-US"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943890-52A8-7F38-C2D4-89DE0A2BBAFA}"/>
              </a:ext>
            </a:extLst>
          </p:cNvPr>
          <p:cNvSpPr txBox="1"/>
          <p:nvPr/>
        </p:nvSpPr>
        <p:spPr>
          <a:xfrm>
            <a:off x="527539" y="1315124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/>
              <a:t>Langkah- Langkah</a:t>
            </a:r>
          </a:p>
          <a:p>
            <a:r>
              <a:rPr lang="en-ID" b="1" dirty="0"/>
              <a:t>7. </a:t>
            </a:r>
            <a:r>
              <a:rPr lang="en-ID" b="1" dirty="0" err="1"/>
              <a:t>Tampilan</a:t>
            </a:r>
            <a:r>
              <a:rPr lang="en-ID" b="1" dirty="0"/>
              <a:t> </a:t>
            </a:r>
            <a:r>
              <a:rPr lang="en-ID" b="1" dirty="0" err="1"/>
              <a:t>setalah</a:t>
            </a:r>
            <a:r>
              <a:rPr lang="en-ID" b="1" dirty="0"/>
              <a:t> di </a:t>
            </a:r>
            <a:r>
              <a:rPr lang="en-ID" b="1" dirty="0" err="1"/>
              <a:t>tambahkan</a:t>
            </a:r>
            <a:r>
              <a:rPr lang="en-ID" b="1" dirty="0"/>
              <a:t> </a:t>
            </a:r>
            <a:r>
              <a:rPr lang="en-ID" b="1" dirty="0" err="1"/>
              <a:t>gambar</a:t>
            </a:r>
            <a:endParaRPr lang="en-ID" b="1" dirty="0"/>
          </a:p>
          <a:p>
            <a:r>
              <a:rPr lang="en-ID" b="1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EBC639-4AE1-315B-E1DD-6CB74BE87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532" y="1968253"/>
            <a:ext cx="7181557" cy="267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59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017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14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Google Shape;86;p16">
            <a:extLst>
              <a:ext uri="{FF2B5EF4-FFF2-40B4-BE49-F238E27FC236}">
                <a16:creationId xmlns:a16="http://schemas.microsoft.com/office/drawing/2014/main" id="{46473039-E300-538A-0723-1AEEE5568CA1}"/>
              </a:ext>
            </a:extLst>
          </p:cNvPr>
          <p:cNvSpPr txBox="1"/>
          <p:nvPr/>
        </p:nvSpPr>
        <p:spPr>
          <a:xfrm>
            <a:off x="454375" y="646083"/>
            <a:ext cx="3617814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Referensi</a:t>
            </a:r>
            <a:endParaRPr lang="en-US"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C94140-C8F8-982C-508C-6775A84EC925}"/>
              </a:ext>
            </a:extLst>
          </p:cNvPr>
          <p:cNvSpPr txBox="1"/>
          <p:nvPr/>
        </p:nvSpPr>
        <p:spPr>
          <a:xfrm>
            <a:off x="454375" y="1412566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https://github.com/herziwp/crud-php7</a:t>
            </a:r>
          </a:p>
          <a:p>
            <a:r>
              <a:rPr lang="en-ID" dirty="0"/>
              <a:t>https://gilacoding.com/read/contoh-crud-php-7-mysqli-terbaru-dengan-upload-gambar-part-1</a:t>
            </a:r>
          </a:p>
        </p:txBody>
      </p:sp>
    </p:spTree>
    <p:extLst>
      <p:ext uri="{BB962C8B-B14F-4D97-AF65-F5344CB8AC3E}">
        <p14:creationId xmlns:p14="http://schemas.microsoft.com/office/powerpoint/2010/main" val="153661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133"/>
          <p:cNvSpPr txBox="1"/>
          <p:nvPr/>
        </p:nvSpPr>
        <p:spPr>
          <a:xfrm>
            <a:off x="454375" y="717100"/>
            <a:ext cx="4117500" cy="40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Yuhuuu! Kamu udah berhasil menamatkan </a:t>
            </a:r>
            <a:r>
              <a:rPr lang="en" b="1" dirty="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Pertemuan-7 </a:t>
            </a:r>
            <a:r>
              <a:rPr lang="e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🥳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Selanjutnya, kita bakal </a:t>
            </a:r>
            <a:r>
              <a:rPr lang="en-US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UTS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Penasaran kayak gimana? 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63" name="Google Shape;1463;p1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5" name="Google Shape;1465;p133"/>
          <p:cNvCxnSpPr/>
          <p:nvPr/>
        </p:nvCxnSpPr>
        <p:spPr>
          <a:xfrm flipH="1">
            <a:off x="1576625" y="427100"/>
            <a:ext cx="5947800" cy="234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66" name="Google Shape;1466;p133"/>
          <p:cNvSpPr txBox="1"/>
          <p:nvPr/>
        </p:nvSpPr>
        <p:spPr>
          <a:xfrm>
            <a:off x="453375" y="152450"/>
            <a:ext cx="406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Penutup</a:t>
            </a:r>
            <a:endParaRPr sz="1400" b="0" i="0" u="none" strike="noStrike" cap="non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7170" name="Picture 2" descr="Congratulations Vector Art, Icons, and Graphics for Free Download">
            <a:extLst>
              <a:ext uri="{FF2B5EF4-FFF2-40B4-BE49-F238E27FC236}">
                <a16:creationId xmlns:a16="http://schemas.microsoft.com/office/drawing/2014/main" id="{E774179A-C300-18D5-41E8-59B705207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225" y="1855401"/>
            <a:ext cx="3771900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30925" y="763300"/>
            <a:ext cx="7657998" cy="3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Review </a:t>
            </a: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Materi</a:t>
            </a:r>
            <a:r>
              <a:rPr lang="en-US" sz="10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lang="en-ID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2000" dirty="0" err="1"/>
              <a:t>Pengertian</a:t>
            </a:r>
            <a:r>
              <a:rPr lang="en-ID" sz="2000" dirty="0"/>
              <a:t> Operator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2000" dirty="0"/>
              <a:t>Operator </a:t>
            </a:r>
            <a:r>
              <a:rPr lang="en-ID" sz="2000" dirty="0" err="1"/>
              <a:t>Aritmatika</a:t>
            </a:r>
            <a:r>
              <a:rPr lang="en-ID" sz="2000" dirty="0"/>
              <a:t> 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2000" dirty="0"/>
              <a:t>Operator </a:t>
            </a:r>
            <a:r>
              <a:rPr lang="en-ID" sz="2000" dirty="0" err="1"/>
              <a:t>Penugasan</a:t>
            </a:r>
            <a:r>
              <a:rPr lang="en-ID" sz="2000" dirty="0"/>
              <a:t> 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2000" dirty="0"/>
              <a:t>Operator </a:t>
            </a:r>
            <a:r>
              <a:rPr lang="en-ID" sz="2000" dirty="0" err="1"/>
              <a:t>Perbandingan</a:t>
            </a:r>
            <a:r>
              <a:rPr lang="en-ID" sz="2000" dirty="0"/>
              <a:t> 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2000" dirty="0"/>
              <a:t>Operator </a:t>
            </a:r>
            <a:r>
              <a:rPr lang="en-ID" sz="2000" dirty="0" err="1"/>
              <a:t>Logika</a:t>
            </a:r>
            <a:endParaRPr lang="en-ID" sz="15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758217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30925" y="763300"/>
            <a:ext cx="7657998" cy="3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Materi</a:t>
            </a:r>
            <a:r>
              <a:rPr lang="en-US" sz="1600" b="1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- </a:t>
            </a:r>
            <a:r>
              <a:rPr lang="en-US" sz="1600" b="1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tudi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Case Show List </a:t>
            </a: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Produk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Dari Database</a:t>
            </a:r>
            <a:endParaRPr lang="en-ID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15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Membuat</a:t>
            </a:r>
            <a:r>
              <a:rPr lang="en-ID" sz="15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5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Koneksi</a:t>
            </a:r>
            <a:r>
              <a:rPr lang="en-ID" sz="15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DB : </a:t>
            </a:r>
            <a:r>
              <a:rPr lang="en-ID" sz="15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lihat</a:t>
            </a:r>
            <a:r>
              <a:rPr lang="en-ID" sz="15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5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pertemuan</a:t>
            </a:r>
            <a:r>
              <a:rPr lang="en-ID" sz="15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7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1500" dirty="0" err="1">
                <a:latin typeface="Montserrat"/>
                <a:ea typeface="Montserrat"/>
                <a:cs typeface="Montserrat"/>
                <a:sym typeface="Montserrat"/>
              </a:rPr>
              <a:t>Membuat</a:t>
            </a:r>
            <a:r>
              <a:rPr lang="en-ID" sz="1500" dirty="0">
                <a:latin typeface="Montserrat"/>
                <a:ea typeface="Montserrat"/>
                <a:cs typeface="Montserrat"/>
                <a:sym typeface="Montserrat"/>
              </a:rPr>
              <a:t> database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15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Membuat</a:t>
            </a:r>
            <a:r>
              <a:rPr lang="en-ID" sz="15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5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Tabel</a:t>
            </a:r>
            <a:r>
              <a:rPr lang="en-ID" sz="15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Database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1500" dirty="0">
                <a:latin typeface="Montserrat"/>
                <a:ea typeface="Montserrat"/>
                <a:cs typeface="Montserrat"/>
                <a:sym typeface="Montserrat"/>
              </a:rPr>
              <a:t>Query Insert </a:t>
            </a:r>
            <a:r>
              <a:rPr lang="en-ID" sz="1500" dirty="0" err="1">
                <a:latin typeface="Montserrat"/>
                <a:ea typeface="Montserrat"/>
                <a:cs typeface="Montserrat"/>
                <a:sym typeface="Montserrat"/>
              </a:rPr>
              <a:t>Tabel</a:t>
            </a:r>
            <a:r>
              <a:rPr lang="en-ID" sz="1500" dirty="0">
                <a:latin typeface="Montserrat"/>
                <a:ea typeface="Montserrat"/>
                <a:cs typeface="Montserrat"/>
                <a:sym typeface="Montserrat"/>
              </a:rPr>
              <a:t> Database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15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Menampilkan</a:t>
            </a:r>
            <a:r>
              <a:rPr lang="en-ID" sz="15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data </a:t>
            </a:r>
            <a:r>
              <a:rPr lang="en-ID" sz="15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dari</a:t>
            </a:r>
            <a:r>
              <a:rPr lang="en-ID" sz="15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database </a:t>
            </a:r>
            <a:r>
              <a:rPr lang="en-ID" sz="15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ke</a:t>
            </a:r>
            <a:r>
              <a:rPr lang="en-ID" sz="15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5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index.php</a:t>
            </a:r>
            <a:endParaRPr lang="en-ID" sz="15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D" sz="15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395082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30925" y="763300"/>
            <a:ext cx="7657998" cy="3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Prepare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Code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Referensi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PEMPROGRAMAN WEB.pdf</a:t>
            </a:r>
            <a:endParaRPr lang="en-ID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php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xampp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D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Tujuan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mengambil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database dan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menampilkan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halaman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web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PHP</a:t>
            </a:r>
          </a:p>
        </p:txBody>
      </p:sp>
    </p:spTree>
    <p:extLst>
      <p:ext uri="{BB962C8B-B14F-4D97-AF65-F5344CB8AC3E}">
        <p14:creationId xmlns:p14="http://schemas.microsoft.com/office/powerpoint/2010/main" val="3482584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54375" y="748200"/>
            <a:ext cx="7657998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Membuat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Database</a:t>
            </a:r>
            <a:endParaRPr lang="en-US"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943890-52A8-7F38-C2D4-89DE0A2BBAFA}"/>
              </a:ext>
            </a:extLst>
          </p:cNvPr>
          <p:cNvSpPr txBox="1"/>
          <p:nvPr/>
        </p:nvSpPr>
        <p:spPr>
          <a:xfrm>
            <a:off x="527539" y="1315124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Langkah- Langkah</a:t>
            </a:r>
          </a:p>
          <a:p>
            <a:pPr marL="342900" indent="-342900">
              <a:buFont typeface="+mj-lt"/>
              <a:buAutoNum type="arabicPeriod"/>
            </a:pPr>
            <a:r>
              <a:rPr lang="en-ID" dirty="0" err="1"/>
              <a:t>Nyalakan</a:t>
            </a:r>
            <a:r>
              <a:rPr lang="en-ID" dirty="0"/>
              <a:t> </a:t>
            </a:r>
            <a:r>
              <a:rPr lang="en-ID" dirty="0" err="1"/>
              <a:t>xampp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1940A6-9D07-C37D-C0F7-C1CDAC27E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6975" y="1125786"/>
            <a:ext cx="4252873" cy="9820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6B5657-6B54-B040-C55E-0AF4CE5DD4C8}"/>
              </a:ext>
            </a:extLst>
          </p:cNvPr>
          <p:cNvSpPr txBox="1"/>
          <p:nvPr/>
        </p:nvSpPr>
        <p:spPr>
          <a:xfrm>
            <a:off x="527539" y="231014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2. Buka http://localhost:80/phpmyadmin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FB49D5-A986-D560-E2CC-449EE293E857}"/>
              </a:ext>
            </a:extLst>
          </p:cNvPr>
          <p:cNvSpPr txBox="1"/>
          <p:nvPr/>
        </p:nvSpPr>
        <p:spPr>
          <a:xfrm>
            <a:off x="527539" y="278193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3. Buat database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: </a:t>
            </a:r>
            <a:r>
              <a:rPr lang="en-ID" b="1" dirty="0" err="1"/>
              <a:t>dbbelajar</a:t>
            </a:r>
            <a:endParaRPr lang="en-ID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20DF4F1-4A03-9EFB-0A8F-EA380551EC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2325" y="2319771"/>
            <a:ext cx="3602648" cy="232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106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54375" y="748200"/>
            <a:ext cx="7657998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Membuat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Database</a:t>
            </a:r>
            <a:endParaRPr lang="en-US"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943890-52A8-7F38-C2D4-89DE0A2BBAFA}"/>
              </a:ext>
            </a:extLst>
          </p:cNvPr>
          <p:cNvSpPr txBox="1"/>
          <p:nvPr/>
        </p:nvSpPr>
        <p:spPr>
          <a:xfrm>
            <a:off x="527539" y="1315124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Langkah- Langkah</a:t>
            </a:r>
          </a:p>
          <a:p>
            <a:r>
              <a:rPr lang="en-ID" dirty="0"/>
              <a:t>4. Buka database </a:t>
            </a:r>
            <a:r>
              <a:rPr lang="en-ID" dirty="0" err="1"/>
              <a:t>Sql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query </a:t>
            </a:r>
            <a:r>
              <a:rPr lang="en-ID" dirty="0" err="1"/>
              <a:t>berikut</a:t>
            </a:r>
            <a:r>
              <a:rPr lang="en-ID" dirty="0"/>
              <a:t> 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28B9C9-E8BA-7D5B-DA38-0CA63B2EA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7268" y="1899899"/>
            <a:ext cx="5906731" cy="29732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5A1226-40C0-BA1A-4CB2-382E5BCAADE8}"/>
              </a:ext>
            </a:extLst>
          </p:cNvPr>
          <p:cNvSpPr txBox="1"/>
          <p:nvPr/>
        </p:nvSpPr>
        <p:spPr>
          <a:xfrm>
            <a:off x="527539" y="2042758"/>
            <a:ext cx="2644726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CREATE TABLE `</a:t>
            </a:r>
            <a:r>
              <a:rPr lang="en-ID" dirty="0" err="1"/>
              <a:t>dbbelajar</a:t>
            </a:r>
            <a:r>
              <a:rPr lang="en-ID" dirty="0"/>
              <a:t>`.`</a:t>
            </a:r>
            <a:r>
              <a:rPr lang="en-ID" dirty="0" err="1"/>
              <a:t>produk</a:t>
            </a:r>
            <a:r>
              <a:rPr lang="en-ID" dirty="0"/>
              <a:t>` ( `id` INT(11) NOT NULL AUTO_INCREMENT ,</a:t>
            </a:r>
          </a:p>
          <a:p>
            <a:r>
              <a:rPr lang="en-ID" dirty="0"/>
              <a:t>`</a:t>
            </a:r>
            <a:r>
              <a:rPr lang="en-ID" dirty="0" err="1"/>
              <a:t>nama_produk</a:t>
            </a:r>
            <a:r>
              <a:rPr lang="en-ID" dirty="0"/>
              <a:t>` VARCHAR(255) NULL ,  `</a:t>
            </a:r>
            <a:r>
              <a:rPr lang="en-ID" dirty="0" err="1"/>
              <a:t>deskripsi</a:t>
            </a:r>
            <a:r>
              <a:rPr lang="en-ID" dirty="0"/>
              <a:t>` TEXT NULL ,  </a:t>
            </a:r>
          </a:p>
          <a:p>
            <a:r>
              <a:rPr lang="en-ID" dirty="0"/>
              <a:t>`</a:t>
            </a:r>
            <a:r>
              <a:rPr lang="en-ID" dirty="0" err="1"/>
              <a:t>harga_beli</a:t>
            </a:r>
            <a:r>
              <a:rPr lang="en-ID" dirty="0"/>
              <a:t>` INT(11) NULL ,  `</a:t>
            </a:r>
            <a:r>
              <a:rPr lang="en-ID" dirty="0" err="1"/>
              <a:t>harga_jual</a:t>
            </a:r>
            <a:r>
              <a:rPr lang="en-ID" dirty="0"/>
              <a:t>` INT(11) NULL ,  </a:t>
            </a:r>
          </a:p>
          <a:p>
            <a:r>
              <a:rPr lang="en-ID" dirty="0"/>
              <a:t>`</a:t>
            </a:r>
            <a:r>
              <a:rPr lang="en-ID" dirty="0" err="1"/>
              <a:t>gambar_produk</a:t>
            </a:r>
            <a:r>
              <a:rPr lang="en-ID" dirty="0"/>
              <a:t>` VARCHAR(255) NULL ,    </a:t>
            </a:r>
          </a:p>
          <a:p>
            <a:r>
              <a:rPr lang="en-ID" dirty="0"/>
              <a:t>PRIMARY KEY  (`id`)) ENGINE = </a:t>
            </a:r>
            <a:r>
              <a:rPr lang="en-ID" dirty="0" err="1"/>
              <a:t>InnoDB</a:t>
            </a:r>
            <a:r>
              <a:rPr lang="en-ID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99678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54375" y="748200"/>
            <a:ext cx="7657998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Membuat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Database</a:t>
            </a:r>
            <a:endParaRPr lang="en-US"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943890-52A8-7F38-C2D4-89DE0A2BBAFA}"/>
              </a:ext>
            </a:extLst>
          </p:cNvPr>
          <p:cNvSpPr txBox="1"/>
          <p:nvPr/>
        </p:nvSpPr>
        <p:spPr>
          <a:xfrm>
            <a:off x="527539" y="1315124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Langkah- Langkah</a:t>
            </a:r>
          </a:p>
          <a:p>
            <a:r>
              <a:rPr lang="en-ID" dirty="0"/>
              <a:t>5. Buat file </a:t>
            </a:r>
            <a:r>
              <a:rPr lang="en-ID" dirty="0" err="1"/>
              <a:t>index.php</a:t>
            </a:r>
            <a:r>
              <a:rPr lang="en-ID" dirty="0"/>
              <a:t> di folder C:\xampp\htdocs\pemprograman_web_kelas</a:t>
            </a:r>
          </a:p>
          <a:p>
            <a:r>
              <a:rPr lang="en-ID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92C535-1660-C139-4727-2A0A608AE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5992" y="2280255"/>
            <a:ext cx="5672665" cy="201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044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8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54375" y="748200"/>
            <a:ext cx="7657998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Membuat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Database</a:t>
            </a:r>
            <a:endParaRPr lang="en-US"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943890-52A8-7F38-C2D4-89DE0A2BBAFA}"/>
              </a:ext>
            </a:extLst>
          </p:cNvPr>
          <p:cNvSpPr txBox="1"/>
          <p:nvPr/>
        </p:nvSpPr>
        <p:spPr>
          <a:xfrm>
            <a:off x="527539" y="1315124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Langkah- Langkah</a:t>
            </a:r>
          </a:p>
          <a:p>
            <a:r>
              <a:rPr lang="en-ID" dirty="0"/>
              <a:t>5. </a:t>
            </a:r>
            <a:r>
              <a:rPr lang="en-ID" dirty="0" err="1"/>
              <a:t>Penjelasan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program </a:t>
            </a:r>
            <a:r>
              <a:rPr lang="en-ID" dirty="0" err="1"/>
              <a:t>index.php</a:t>
            </a:r>
            <a:endParaRPr lang="en-ID" dirty="0"/>
          </a:p>
          <a:p>
            <a:r>
              <a:rPr lang="en-ID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619D90-5276-3A59-1305-D7337A0A1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306" y="2342524"/>
            <a:ext cx="3781924" cy="18271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FB9D93-D9D7-C80B-5765-6ADB0B592923}"/>
              </a:ext>
            </a:extLst>
          </p:cNvPr>
          <p:cNvSpPr txBox="1"/>
          <p:nvPr/>
        </p:nvSpPr>
        <p:spPr>
          <a:xfrm>
            <a:off x="632206" y="194187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a. Cara </a:t>
            </a:r>
            <a:r>
              <a:rPr lang="en-ID" dirty="0" err="1"/>
              <a:t>memanggil</a:t>
            </a:r>
            <a:r>
              <a:rPr lang="en-ID" dirty="0"/>
              <a:t> </a:t>
            </a:r>
            <a:r>
              <a:rPr lang="en-ID" dirty="0" err="1"/>
              <a:t>koneksi</a:t>
            </a: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7A26EC-F478-084F-0786-89CEB9C925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6500" y="2342524"/>
            <a:ext cx="4514850" cy="13618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6BFAE1-4C87-0452-42C7-ADD24A29DDDB}"/>
              </a:ext>
            </a:extLst>
          </p:cNvPr>
          <p:cNvSpPr txBox="1"/>
          <p:nvPr/>
        </p:nvSpPr>
        <p:spPr>
          <a:xfrm>
            <a:off x="4383258" y="195501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b. Cara select * from </a:t>
            </a:r>
            <a:r>
              <a:rPr lang="en-ID" dirty="0" err="1"/>
              <a:t>produk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55667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9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54375" y="748200"/>
            <a:ext cx="7657998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Membuat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Database</a:t>
            </a:r>
            <a:endParaRPr lang="en-US"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943890-52A8-7F38-C2D4-89DE0A2BBAFA}"/>
              </a:ext>
            </a:extLst>
          </p:cNvPr>
          <p:cNvSpPr txBox="1"/>
          <p:nvPr/>
        </p:nvSpPr>
        <p:spPr>
          <a:xfrm>
            <a:off x="527539" y="1315124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Langkah- Langkah</a:t>
            </a:r>
          </a:p>
          <a:p>
            <a:r>
              <a:rPr lang="en-ID" dirty="0"/>
              <a:t>5. </a:t>
            </a:r>
            <a:r>
              <a:rPr lang="en-ID" dirty="0" err="1"/>
              <a:t>Tampilan</a:t>
            </a:r>
            <a:r>
              <a:rPr lang="en-ID" dirty="0"/>
              <a:t> </a:t>
            </a:r>
            <a:r>
              <a:rPr lang="en-ID" dirty="0" err="1"/>
              <a:t>index.php</a:t>
            </a:r>
            <a:endParaRPr lang="en-ID" dirty="0"/>
          </a:p>
          <a:p>
            <a:r>
              <a:rPr lang="en-ID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F82579-D909-F20D-24CF-F8A7DB8E4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5" y="2315618"/>
            <a:ext cx="9144000" cy="20796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DBEBF9-BD55-5BF3-A50F-A54AFC147F45}"/>
              </a:ext>
            </a:extLst>
          </p:cNvPr>
          <p:cNvSpPr txBox="1"/>
          <p:nvPr/>
        </p:nvSpPr>
        <p:spPr>
          <a:xfrm>
            <a:off x="527539" y="198979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c. Halaman </a:t>
            </a:r>
            <a:r>
              <a:rPr lang="en-ID" dirty="0" err="1"/>
              <a:t>index.php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0065075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7541</TotalTime>
  <Words>471</Words>
  <Application>Microsoft Office PowerPoint</Application>
  <PresentationFormat>On-screen Show (16:9)</PresentationFormat>
  <Paragraphs>105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Montserrat ExtraBold</vt:lpstr>
      <vt:lpstr>Montserrat</vt:lpstr>
      <vt:lpstr>Calibri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Profile</dc:title>
  <cp:lastModifiedBy>rikialdipari</cp:lastModifiedBy>
  <cp:revision>34</cp:revision>
  <dcterms:modified xsi:type="dcterms:W3CDTF">2022-12-10T10:32:28Z</dcterms:modified>
</cp:coreProperties>
</file>