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379" r:id="rId2"/>
    <p:sldId id="435" r:id="rId3"/>
    <p:sldId id="442" r:id="rId4"/>
    <p:sldId id="418" r:id="rId5"/>
    <p:sldId id="416" r:id="rId6"/>
    <p:sldId id="443" r:id="rId7"/>
    <p:sldId id="444" r:id="rId8"/>
    <p:sldId id="445" r:id="rId9"/>
    <p:sldId id="446" r:id="rId10"/>
    <p:sldId id="447" r:id="rId11"/>
    <p:sldId id="448" r:id="rId12"/>
    <p:sldId id="441" r:id="rId13"/>
    <p:sldId id="37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5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85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11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6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2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1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ke-7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FOR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66B7-85FD-1048-C68B-96040524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2" y="1335200"/>
            <a:ext cx="3946058" cy="318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ACCBF-C15D-E04C-9EE4-F4866E35D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566" y="2188349"/>
            <a:ext cx="4506717" cy="1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WHILE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90596-A2CC-6831-F0B3-6E33E697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06" y="1219505"/>
            <a:ext cx="4171071" cy="3539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3AAE-7843-6627-753E-D66B1F0E3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08" y="1551868"/>
            <a:ext cx="3828478" cy="28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9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Pertemuan-11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Pengertian</a:t>
            </a:r>
            <a:r>
              <a:rPr lang="en-ID" sz="2000" dirty="0"/>
              <a:t> Operator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Perbandingan</a:t>
            </a:r>
            <a:r>
              <a:rPr lang="en-ID" sz="2000" dirty="0"/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Operator </a:t>
            </a:r>
            <a:r>
              <a:rPr lang="en-ID" sz="2000" dirty="0" err="1"/>
              <a:t>Logika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82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dan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If...Else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Switch...Case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endParaRPr lang="en-ID" sz="20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For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000" dirty="0"/>
              <a:t>+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While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80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8DB21-E629-2764-AB47-DBC60C44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204994"/>
            <a:ext cx="4861887" cy="2934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732DD-7FF8-77F4-D6E3-FA6863281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75" y="4112995"/>
            <a:ext cx="4776527" cy="10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IF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5DD9-F55A-04B4-2CE0-9AFF31A5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271474"/>
            <a:ext cx="4593568" cy="383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3EB69-3489-324D-A802-BA3A3119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18" y="3449959"/>
            <a:ext cx="6961163" cy="14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IF-ELSE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3054E-B2CD-626D-3A2E-60533313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7" y="1304100"/>
            <a:ext cx="4770540" cy="236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1A2B2-985C-6B00-0658-E4EA301E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8" y="3767182"/>
            <a:ext cx="5085031" cy="13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IF-ELSE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6B6D2-1E16-C47C-8E67-8AF621144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4" y="1139484"/>
            <a:ext cx="4461729" cy="2933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7969F-E3AF-3397-6DA9-BAC24A80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87" y="3936011"/>
            <a:ext cx="5577399" cy="11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Perulangan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E5AC1-E6D9-6212-0212-6F713C23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1" y="1183541"/>
            <a:ext cx="5728261" cy="38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0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139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Montserrat ExtraBold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32</cp:revision>
  <dcterms:modified xsi:type="dcterms:W3CDTF">2022-12-25T03:52:20Z</dcterms:modified>
</cp:coreProperties>
</file>