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379" r:id="rId2"/>
    <p:sldId id="407" r:id="rId3"/>
    <p:sldId id="416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31" r:id="rId14"/>
    <p:sldId id="430" r:id="rId15"/>
    <p:sldId id="427" r:id="rId16"/>
    <p:sldId id="428" r:id="rId17"/>
    <p:sldId id="429" r:id="rId18"/>
    <p:sldId id="432" r:id="rId19"/>
    <p:sldId id="433" r:id="rId20"/>
    <p:sldId id="434" r:id="rId21"/>
    <p:sldId id="376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Montserrat ExtraBold" panose="00000900000000000000" pitchFamily="2" charset="0"/>
      <p:bold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79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573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33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307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930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418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451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946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249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203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779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726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2f26464ce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12f26464ce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20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1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757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596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341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888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61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WEB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ke-7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7EE00-78ED-B918-1813-A8162642102C}"/>
              </a:ext>
            </a:extLst>
          </p:cNvPr>
          <p:cNvSpPr txBox="1"/>
          <p:nvPr/>
        </p:nvSpPr>
        <p:spPr>
          <a:xfrm>
            <a:off x="454374" y="991800"/>
            <a:ext cx="694523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Semua</a:t>
            </a:r>
            <a:r>
              <a:rPr lang="en-ID" b="1" dirty="0"/>
              <a:t> </a:t>
            </a:r>
            <a:r>
              <a:rPr lang="en-ID" b="1" dirty="0" err="1"/>
              <a:t>skrip</a:t>
            </a:r>
            <a:r>
              <a:rPr lang="en-ID" b="1" dirty="0"/>
              <a:t> </a:t>
            </a:r>
            <a:r>
              <a:rPr lang="en-ID" b="1" dirty="0" err="1"/>
              <a:t>harus</a:t>
            </a:r>
            <a:r>
              <a:rPr lang="en-ID" b="1" dirty="0"/>
              <a:t> </a:t>
            </a:r>
            <a:r>
              <a:rPr lang="en-ID" b="1" dirty="0" err="1"/>
              <a:t>diapit</a:t>
            </a:r>
            <a:r>
              <a:rPr lang="en-ID" b="1" dirty="0"/>
              <a:t> oleh </a:t>
            </a:r>
            <a:r>
              <a:rPr lang="en-ID" b="1" dirty="0" err="1"/>
              <a:t>tanda</a:t>
            </a:r>
            <a:r>
              <a:rPr lang="en-ID" b="1" dirty="0"/>
              <a:t>:</a:t>
            </a:r>
          </a:p>
          <a:p>
            <a:endParaRPr lang="en-ID" b="1" dirty="0"/>
          </a:p>
          <a:p>
            <a:r>
              <a:rPr lang="en-ID" dirty="0"/>
              <a:t> &lt;?</a:t>
            </a:r>
            <a:r>
              <a:rPr lang="en-ID" dirty="0" err="1"/>
              <a:t>php</a:t>
            </a:r>
            <a:r>
              <a:rPr lang="en-ID" dirty="0"/>
              <a:t> dan ?&gt;</a:t>
            </a:r>
          </a:p>
          <a:p>
            <a:r>
              <a:rPr lang="en-ID" dirty="0"/>
              <a:t> &lt;script language="</a:t>
            </a:r>
            <a:r>
              <a:rPr lang="en-ID" dirty="0" err="1"/>
              <a:t>php</a:t>
            </a:r>
            <a:r>
              <a:rPr lang="en-ID" dirty="0"/>
              <a:t>"&gt; dan &lt;/script&gt;</a:t>
            </a:r>
          </a:p>
          <a:p>
            <a:r>
              <a:rPr lang="en-ID" dirty="0"/>
              <a:t> &lt;? dan ?&gt;</a:t>
            </a:r>
          </a:p>
          <a:p>
            <a:r>
              <a:rPr lang="en-ID" dirty="0"/>
              <a:t> &lt;% dan %&gt;</a:t>
            </a:r>
          </a:p>
          <a:p>
            <a:endParaRPr lang="en-ID" b="1" dirty="0"/>
          </a:p>
          <a:p>
            <a:r>
              <a:rPr lang="en-ID" b="1" dirty="0" err="1"/>
              <a:t>Setiap</a:t>
            </a:r>
            <a:r>
              <a:rPr lang="en-ID" b="1" dirty="0"/>
              <a:t> </a:t>
            </a:r>
            <a:r>
              <a:rPr lang="en-ID" b="1" dirty="0" err="1"/>
              <a:t>perintah</a:t>
            </a:r>
            <a:r>
              <a:rPr lang="en-ID" b="1" dirty="0"/>
              <a:t> </a:t>
            </a:r>
            <a:r>
              <a:rPr lang="en-ID" b="1" dirty="0" err="1"/>
              <a:t>harus</a:t>
            </a:r>
            <a:r>
              <a:rPr lang="en-ID" b="1" dirty="0"/>
              <a:t> </a:t>
            </a:r>
            <a:r>
              <a:rPr lang="en-ID" b="1" dirty="0" err="1"/>
              <a:t>diakhiri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tanda</a:t>
            </a:r>
            <a:r>
              <a:rPr lang="en-ID" b="1" dirty="0"/>
              <a:t> </a:t>
            </a:r>
            <a:r>
              <a:rPr lang="en-ID" b="1" dirty="0" err="1"/>
              <a:t>titik</a:t>
            </a:r>
            <a:r>
              <a:rPr lang="en-ID" b="1" dirty="0"/>
              <a:t> </a:t>
            </a:r>
            <a:r>
              <a:rPr lang="en-ID" b="1" dirty="0" err="1"/>
              <a:t>koma</a:t>
            </a:r>
            <a:r>
              <a:rPr lang="en-ID" b="1" dirty="0"/>
              <a:t> ( ; ).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4" y="6920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Dasar PHP -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Aturan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Penulisan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PHP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329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7EE00-78ED-B918-1813-A8162642102C}"/>
              </a:ext>
            </a:extLst>
          </p:cNvPr>
          <p:cNvSpPr txBox="1"/>
          <p:nvPr/>
        </p:nvSpPr>
        <p:spPr>
          <a:xfrm>
            <a:off x="454374" y="991800"/>
            <a:ext cx="694523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</a:t>
            </a:r>
          </a:p>
          <a:p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mencetak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string. </a:t>
            </a:r>
          </a:p>
          <a:p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b="1" dirty="0"/>
              <a:t>print</a:t>
            </a:r>
            <a:r>
              <a:rPr lang="en-ID" dirty="0"/>
              <a:t> dan </a:t>
            </a:r>
            <a:r>
              <a:rPr lang="en-ID" b="1" dirty="0"/>
              <a:t>echo</a:t>
            </a:r>
            <a:r>
              <a:rPr lang="en-ID" dirty="0"/>
              <a:t>. </a:t>
            </a:r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mencetak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string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sepasang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</a:t>
            </a:r>
            <a:r>
              <a:rPr lang="en-ID" b="1" dirty="0"/>
              <a:t>single quoted ( ' ) </a:t>
            </a:r>
            <a:r>
              <a:rPr lang="en-ID" dirty="0" err="1"/>
              <a:t>atau</a:t>
            </a:r>
            <a:endParaRPr lang="en-ID" dirty="0"/>
          </a:p>
          <a:p>
            <a:r>
              <a:rPr lang="en-ID" b="1" dirty="0"/>
              <a:t>double quoted ( “ ) </a:t>
            </a:r>
            <a:r>
              <a:rPr lang="en-ID" dirty="0"/>
              <a:t>yang </a:t>
            </a:r>
            <a:r>
              <a:rPr lang="en-ID" dirty="0" err="1"/>
              <a:t>mengapit</a:t>
            </a:r>
            <a:r>
              <a:rPr lang="en-ID" dirty="0"/>
              <a:t> string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Memulai</a:t>
            </a:r>
            <a:r>
              <a:rPr lang="en-ID" dirty="0"/>
              <a:t> Project </a:t>
            </a:r>
            <a:r>
              <a:rPr lang="en-ID" dirty="0" err="1"/>
              <a:t>Baru</a:t>
            </a:r>
            <a:r>
              <a:rPr lang="en-ID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/>
              <a:t>Buka folder </a:t>
            </a:r>
            <a:r>
              <a:rPr lang="en-ID" dirty="0" err="1"/>
              <a:t>xampp</a:t>
            </a:r>
            <a:r>
              <a:rPr lang="en-ID" dirty="0"/>
              <a:t>:  C:\xampp\htdocs\ :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project </a:t>
            </a:r>
            <a:r>
              <a:rPr lang="en-ID" dirty="0" err="1"/>
              <a:t>disini</a:t>
            </a:r>
            <a:r>
              <a:rPr lang="en-ID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/>
              <a:t>Buat </a:t>
            </a:r>
            <a:r>
              <a:rPr lang="en-ID" b="1" dirty="0"/>
              <a:t>folder Projec</a:t>
            </a:r>
            <a:r>
              <a:rPr lang="en-ID" dirty="0"/>
              <a:t>t : </a:t>
            </a:r>
            <a:r>
              <a:rPr lang="en-ID" dirty="0" err="1"/>
              <a:t>pemprograman_web_kelas</a:t>
            </a:r>
            <a:endParaRPr lang="en-ID" dirty="0"/>
          </a:p>
          <a:p>
            <a:pPr marL="342900" indent="-342900">
              <a:buFont typeface="+mj-lt"/>
              <a:buAutoNum type="arabicPeriod"/>
            </a:pPr>
            <a:r>
              <a:rPr lang="en-ID" dirty="0"/>
              <a:t>Buka Folder di Visual Studio Code</a:t>
            </a:r>
          </a:p>
          <a:p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4" y="6920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Dasar PHP –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Mencetak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String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AA48E-F6DE-1ED8-3ADF-C82F6ABC9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50" y="3242738"/>
            <a:ext cx="3972584" cy="1617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6225C-8190-DED1-DB84-ADD7B39D3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255" y="3368489"/>
            <a:ext cx="3135703" cy="16479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5E7F99-6F67-F500-10AA-6064FAC46B05}"/>
              </a:ext>
            </a:extLst>
          </p:cNvPr>
          <p:cNvCxnSpPr/>
          <p:nvPr/>
        </p:nvCxnSpPr>
        <p:spPr>
          <a:xfrm>
            <a:off x="3826412" y="3085789"/>
            <a:ext cx="942536" cy="33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F07BFB-DF29-CF39-7A85-2E86F0A3524A}"/>
              </a:ext>
            </a:extLst>
          </p:cNvPr>
          <p:cNvCxnSpPr/>
          <p:nvPr/>
        </p:nvCxnSpPr>
        <p:spPr>
          <a:xfrm flipH="1">
            <a:off x="3478212" y="2897945"/>
            <a:ext cx="160009" cy="47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0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7EE00-78ED-B918-1813-A8162642102C}"/>
              </a:ext>
            </a:extLst>
          </p:cNvPr>
          <p:cNvSpPr txBox="1"/>
          <p:nvPr/>
        </p:nvSpPr>
        <p:spPr>
          <a:xfrm>
            <a:off x="454374" y="1021479"/>
            <a:ext cx="69452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Buat File </a:t>
            </a:r>
            <a:r>
              <a:rPr lang="en-ID" dirty="0" err="1"/>
              <a:t>php</a:t>
            </a:r>
            <a:endParaRPr lang="en-ID" dirty="0"/>
          </a:p>
          <a:p>
            <a:r>
              <a:rPr lang="en-ID" dirty="0"/>
              <a:t>Latihan1_HelloWord.php</a:t>
            </a:r>
          </a:p>
          <a:p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4" y="6920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Dasar PHP –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Mencetak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String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0C4C2-6E54-E48E-43E0-E397E6B4A562}"/>
              </a:ext>
            </a:extLst>
          </p:cNvPr>
          <p:cNvSpPr txBox="1"/>
          <p:nvPr/>
        </p:nvSpPr>
        <p:spPr>
          <a:xfrm>
            <a:off x="438727" y="2231183"/>
            <a:ext cx="30695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&lt;html&gt;</a:t>
            </a:r>
          </a:p>
          <a:p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&lt;h1&gt;Latihan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&lt;?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echo "Hello Word" ?&gt;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C4404-779F-CA83-490B-A66148269E58}"/>
              </a:ext>
            </a:extLst>
          </p:cNvPr>
          <p:cNvSpPr txBox="1"/>
          <p:nvPr/>
        </p:nvSpPr>
        <p:spPr>
          <a:xfrm>
            <a:off x="438727" y="185127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Echo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B4EC59-0BA9-D894-F0BD-5A69F2776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880" y="2290996"/>
            <a:ext cx="5459307" cy="20044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49C00E-67B2-18CF-0855-A2F93EAC1266}"/>
              </a:ext>
            </a:extLst>
          </p:cNvPr>
          <p:cNvSpPr txBox="1"/>
          <p:nvPr/>
        </p:nvSpPr>
        <p:spPr>
          <a:xfrm>
            <a:off x="3291839" y="1947153"/>
            <a:ext cx="886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highlight>
                  <a:srgbClr val="FFFF00"/>
                </a:highlight>
              </a:rPr>
              <a:t>Output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4CDE98-991F-B58A-D32F-46A0BC2CE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695" y="692023"/>
            <a:ext cx="3237005" cy="7690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46CF34-D284-4087-F17F-D908E14116BD}"/>
              </a:ext>
            </a:extLst>
          </p:cNvPr>
          <p:cNvSpPr txBox="1"/>
          <p:nvPr/>
        </p:nvSpPr>
        <p:spPr>
          <a:xfrm>
            <a:off x="4033605" y="668737"/>
            <a:ext cx="18932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highlight>
                  <a:srgbClr val="FF0000"/>
                </a:highlight>
              </a:rPr>
              <a:t>Noted : </a:t>
            </a:r>
            <a:r>
              <a:rPr lang="en-ID" b="1" dirty="0" err="1">
                <a:highlight>
                  <a:srgbClr val="FF0000"/>
                </a:highlight>
              </a:rPr>
              <a:t>sebelum</a:t>
            </a:r>
            <a:r>
              <a:rPr lang="en-ID" b="1" dirty="0">
                <a:highlight>
                  <a:srgbClr val="FF0000"/>
                </a:highlight>
              </a:rPr>
              <a:t> </a:t>
            </a:r>
            <a:r>
              <a:rPr lang="en-ID" b="1" dirty="0" err="1">
                <a:highlight>
                  <a:srgbClr val="FF0000"/>
                </a:highlight>
              </a:rPr>
              <a:t>menjalankan</a:t>
            </a:r>
            <a:r>
              <a:rPr lang="en-ID" b="1" dirty="0">
                <a:highlight>
                  <a:srgbClr val="FF0000"/>
                </a:highlight>
              </a:rPr>
              <a:t> : </a:t>
            </a:r>
            <a:r>
              <a:rPr lang="en-ID" b="1" dirty="0" err="1">
                <a:highlight>
                  <a:srgbClr val="FF0000"/>
                </a:highlight>
              </a:rPr>
              <a:t>silahkan</a:t>
            </a:r>
            <a:r>
              <a:rPr lang="en-ID" b="1" dirty="0">
                <a:highlight>
                  <a:srgbClr val="FF0000"/>
                </a:highlight>
              </a:rPr>
              <a:t> di run </a:t>
            </a:r>
            <a:r>
              <a:rPr lang="en-ID" b="1" dirty="0" err="1">
                <a:highlight>
                  <a:srgbClr val="FF0000"/>
                </a:highlight>
              </a:rPr>
              <a:t>xampp</a:t>
            </a:r>
            <a:endParaRPr lang="en-ID" b="1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7711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7EE00-78ED-B918-1813-A8162642102C}"/>
              </a:ext>
            </a:extLst>
          </p:cNvPr>
          <p:cNvSpPr txBox="1"/>
          <p:nvPr/>
        </p:nvSpPr>
        <p:spPr>
          <a:xfrm>
            <a:off x="454374" y="991800"/>
            <a:ext cx="69452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Buat File </a:t>
            </a:r>
            <a:r>
              <a:rPr lang="en-ID" dirty="0" err="1"/>
              <a:t>php</a:t>
            </a:r>
            <a:endParaRPr lang="en-ID" dirty="0"/>
          </a:p>
          <a:p>
            <a:r>
              <a:rPr lang="en-ID" dirty="0"/>
              <a:t>Latihan1_HelloWord.php</a:t>
            </a:r>
          </a:p>
          <a:p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4" y="6920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Dasar PHP –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Mencetak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String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C4404-779F-CA83-490B-A66148269E58}"/>
              </a:ext>
            </a:extLst>
          </p:cNvPr>
          <p:cNvSpPr txBox="1"/>
          <p:nvPr/>
        </p:nvSpPr>
        <p:spPr>
          <a:xfrm>
            <a:off x="438727" y="185127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Echo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D5A67-F008-9DD3-A68C-9999DA178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27" y="2390981"/>
            <a:ext cx="5127893" cy="1904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3F468B-F5A8-C38F-8598-518099C4A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039" y="2558507"/>
            <a:ext cx="3005132" cy="1604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1B1B7C-2AF1-9ACE-8B93-2ABFF6EF3A77}"/>
              </a:ext>
            </a:extLst>
          </p:cNvPr>
          <p:cNvSpPr txBox="1"/>
          <p:nvPr/>
        </p:nvSpPr>
        <p:spPr>
          <a:xfrm>
            <a:off x="5809956" y="2263973"/>
            <a:ext cx="886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highlight>
                  <a:srgbClr val="FFFF00"/>
                </a:highligh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02733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7EE00-78ED-B918-1813-A8162642102C}"/>
              </a:ext>
            </a:extLst>
          </p:cNvPr>
          <p:cNvSpPr txBox="1"/>
          <p:nvPr/>
        </p:nvSpPr>
        <p:spPr>
          <a:xfrm>
            <a:off x="454374" y="991800"/>
            <a:ext cx="69452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Buat File </a:t>
            </a:r>
            <a:r>
              <a:rPr lang="en-ID" dirty="0" err="1"/>
              <a:t>php</a:t>
            </a:r>
            <a:endParaRPr lang="en-ID" dirty="0"/>
          </a:p>
          <a:p>
            <a:r>
              <a:rPr lang="en-ID" dirty="0"/>
              <a:t>Latihan1_HelloWord.php</a:t>
            </a:r>
          </a:p>
          <a:p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4" y="6920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Dasar PHP –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Mencetak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String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BBB04F-6C57-A397-EBFF-8CA437E15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4" y="1730464"/>
            <a:ext cx="4418428" cy="2404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35ADF5-5B58-3404-6B24-66AAC26B9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393" y="2104486"/>
            <a:ext cx="3699249" cy="19001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30FAC6-3396-E5F0-CFA1-88CCFBAFBF99}"/>
              </a:ext>
            </a:extLst>
          </p:cNvPr>
          <p:cNvSpPr txBox="1"/>
          <p:nvPr/>
        </p:nvSpPr>
        <p:spPr>
          <a:xfrm>
            <a:off x="5026374" y="1744448"/>
            <a:ext cx="886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highlight>
                  <a:srgbClr val="FFFF00"/>
                </a:highligh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119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7EE00-78ED-B918-1813-A8162642102C}"/>
              </a:ext>
            </a:extLst>
          </p:cNvPr>
          <p:cNvSpPr txBox="1"/>
          <p:nvPr/>
        </p:nvSpPr>
        <p:spPr>
          <a:xfrm>
            <a:off x="454374" y="991800"/>
            <a:ext cx="69452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Buat File </a:t>
            </a:r>
            <a:r>
              <a:rPr lang="en-ID" dirty="0" err="1"/>
              <a:t>php</a:t>
            </a:r>
            <a:endParaRPr lang="en-ID" dirty="0"/>
          </a:p>
          <a:p>
            <a:r>
              <a:rPr lang="en-ID" dirty="0"/>
              <a:t>Latihan2_Komentar.php</a:t>
            </a:r>
          </a:p>
          <a:p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4" y="6920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Dasar PHP –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Menambah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Komentar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07D7E-F08E-BEC2-EA7C-06791399A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637" y="1671943"/>
            <a:ext cx="3180541" cy="3173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B76EC9-500B-5643-1A56-77E3199D1E71}"/>
              </a:ext>
            </a:extLst>
          </p:cNvPr>
          <p:cNvSpPr txBox="1"/>
          <p:nvPr/>
        </p:nvSpPr>
        <p:spPr>
          <a:xfrm>
            <a:off x="3534253" y="1364166"/>
            <a:ext cx="886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highlight>
                  <a:srgbClr val="FFFF00"/>
                </a:highligh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8735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7EE00-78ED-B918-1813-A8162642102C}"/>
              </a:ext>
            </a:extLst>
          </p:cNvPr>
          <p:cNvSpPr txBox="1"/>
          <p:nvPr/>
        </p:nvSpPr>
        <p:spPr>
          <a:xfrm>
            <a:off x="454374" y="991800"/>
            <a:ext cx="69452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Variable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pengenal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</a:t>
            </a:r>
          </a:p>
          <a:p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berubah-ubah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dijalankannya</a:t>
            </a:r>
            <a:r>
              <a:rPr lang="en-ID" dirty="0"/>
              <a:t> program.</a:t>
            </a:r>
            <a:br>
              <a:rPr lang="en-ID" dirty="0"/>
            </a:br>
            <a:endParaRPr lang="en-ID" dirty="0"/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, </a:t>
            </a:r>
            <a:r>
              <a:rPr lang="en-ID" dirty="0" err="1"/>
              <a:t>diawali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</a:t>
            </a:r>
            <a:r>
              <a:rPr lang="en-ID" b="1" dirty="0" err="1"/>
              <a:t>dolar</a:t>
            </a:r>
            <a:r>
              <a:rPr lang="en-ID" b="1" dirty="0"/>
              <a:t> ( $ ) </a:t>
            </a:r>
            <a:r>
              <a:rPr lang="en-ID" dirty="0"/>
              <a:t>dan</a:t>
            </a:r>
          </a:p>
          <a:p>
            <a:r>
              <a:rPr lang="en-ID" dirty="0" err="1"/>
              <a:t>diikuti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b="1" dirty="0" err="1"/>
              <a:t>nama</a:t>
            </a:r>
            <a:r>
              <a:rPr lang="en-ID" b="1" dirty="0"/>
              <a:t> </a:t>
            </a:r>
            <a:r>
              <a:rPr lang="en-ID" b="1" dirty="0" err="1"/>
              <a:t>pengenal</a:t>
            </a:r>
            <a:r>
              <a:rPr lang="en-ID" dirty="0"/>
              <a:t>. Adapun </a:t>
            </a:r>
            <a:r>
              <a:rPr lang="en-ID" dirty="0" err="1"/>
              <a:t>aturan-aturan</a:t>
            </a:r>
            <a:r>
              <a:rPr lang="en-ID" dirty="0"/>
              <a:t> yang </a:t>
            </a:r>
            <a:r>
              <a:rPr lang="en-ID" dirty="0" err="1"/>
              <a:t>berkaitan</a:t>
            </a:r>
            <a:r>
              <a:rPr lang="en-ID" dirty="0"/>
              <a:t> </a:t>
            </a:r>
            <a:r>
              <a:rPr lang="en-ID" dirty="0" err="1"/>
              <a:t>dengan</a:t>
            </a:r>
            <a:endParaRPr lang="en-ID" dirty="0"/>
          </a:p>
          <a:p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4" y="6920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Deklarasi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Variabel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47D7B-51C8-A731-3679-AD15FCBB5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0" y="2475300"/>
            <a:ext cx="3019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17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4" y="6920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Deklarasi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Variabel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-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2A17A-15A3-652B-C006-77ABD7318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4" y="1170257"/>
            <a:ext cx="3352800" cy="2971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158F58-1B28-4510-56A9-711B61550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844" y="1441096"/>
            <a:ext cx="4839346" cy="22613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A0EDAC-22F4-6690-9FE4-2D5C3B5451B5}"/>
              </a:ext>
            </a:extLst>
          </p:cNvPr>
          <p:cNvSpPr txBox="1"/>
          <p:nvPr/>
        </p:nvSpPr>
        <p:spPr>
          <a:xfrm>
            <a:off x="4037427" y="1102434"/>
            <a:ext cx="886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highlight>
                  <a:srgbClr val="FFFF00"/>
                </a:highligh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373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18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4" y="6920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Deklarasi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Variabel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-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2A17A-15A3-652B-C006-77ABD7318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4" y="1170257"/>
            <a:ext cx="3352800" cy="2971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158F58-1B28-4510-56A9-711B61550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844" y="1441096"/>
            <a:ext cx="4839346" cy="22613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A0EDAC-22F4-6690-9FE4-2D5C3B5451B5}"/>
              </a:ext>
            </a:extLst>
          </p:cNvPr>
          <p:cNvSpPr txBox="1"/>
          <p:nvPr/>
        </p:nvSpPr>
        <p:spPr>
          <a:xfrm>
            <a:off x="4037427" y="1102434"/>
            <a:ext cx="886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highlight>
                  <a:srgbClr val="FFFF00"/>
                </a:highligh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1789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19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4" y="692023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Koneksi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Ke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database</a:t>
            </a:r>
            <a:b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4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run </a:t>
            </a:r>
            <a:r>
              <a:rPr lang="en-US" sz="1400" i="0" u="none" strike="noStrike" cap="none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  <a:r>
              <a:rPr lang="en-US" sz="140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US" sz="1400" i="0" u="none" strike="noStrike" cap="none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apache</a:t>
            </a:r>
            <a:r>
              <a:rPr lang="en-US" sz="140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lang="en-US" sz="1400" i="0" u="none" strike="noStrike" cap="none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xampp</a:t>
            </a:r>
            <a:endParaRPr lang="en-US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i="0" u="none" strike="noStrike" cap="none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buat</a:t>
            </a:r>
            <a:r>
              <a:rPr lang="en-US" sz="140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database </a:t>
            </a:r>
            <a:r>
              <a:rPr lang="en-US" sz="1400" i="0" u="none" strike="noStrike" cap="none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dbtest</a:t>
            </a:r>
            <a:r>
              <a:rPr lang="en-US" sz="140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i="0" u="none" strike="noStrike" cap="none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akses</a:t>
            </a:r>
            <a:r>
              <a:rPr lang="en-US" sz="140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di : http://localhost/phpmyadmin/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A7677C-8EAF-FC4D-4736-974FA61C4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71" y="2400364"/>
            <a:ext cx="5985803" cy="146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2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lang="en-ID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 err="1"/>
              <a:t>Pengenalan</a:t>
            </a:r>
            <a:r>
              <a:rPr lang="en-ID" sz="1500" dirty="0"/>
              <a:t> PHP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Mengapa</a:t>
            </a:r>
            <a:r>
              <a:rPr lang="en-ID" sz="15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5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Belajar</a:t>
            </a:r>
            <a:r>
              <a:rPr lang="en-ID" sz="15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PHP</a:t>
            </a:r>
            <a:endParaRPr lang="en-ID" sz="15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/>
              <a:t>Proses Development PHP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/>
              <a:t>Instal </a:t>
            </a:r>
            <a:r>
              <a:rPr lang="en-ID" sz="1500" dirty="0" err="1"/>
              <a:t>php</a:t>
            </a:r>
            <a:r>
              <a:rPr lang="en-ID" sz="1500" dirty="0"/>
              <a:t> dan </a:t>
            </a:r>
            <a:r>
              <a:rPr lang="en-ID" sz="1500" dirty="0" err="1"/>
              <a:t>xampp</a:t>
            </a:r>
            <a:endParaRPr lang="en-ID" sz="15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/>
              <a:t>Dasar PHP -</a:t>
            </a:r>
            <a:r>
              <a:rPr lang="en-ID" sz="1500" dirty="0" err="1"/>
              <a:t>Aturan</a:t>
            </a:r>
            <a:r>
              <a:rPr lang="en-ID" sz="1500" dirty="0"/>
              <a:t> </a:t>
            </a:r>
            <a:r>
              <a:rPr lang="en-ID" sz="1500" dirty="0" err="1"/>
              <a:t>Penulisan</a:t>
            </a:r>
            <a:endParaRPr lang="en-ID" sz="15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Dasar </a:t>
            </a: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-ID" sz="1500" dirty="0" err="1"/>
              <a:t>Mencetak</a:t>
            </a:r>
            <a:r>
              <a:rPr lang="en-ID" sz="1500" dirty="0"/>
              <a:t> String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Dasar </a:t>
            </a: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-ID" sz="1500" dirty="0" err="1"/>
              <a:t>Menambah</a:t>
            </a:r>
            <a:r>
              <a:rPr lang="en-ID" sz="1500" dirty="0"/>
              <a:t> </a:t>
            </a:r>
            <a:r>
              <a:rPr lang="en-ID" sz="1500" dirty="0" err="1"/>
              <a:t>Komentar</a:t>
            </a:r>
            <a:endParaRPr lang="en-ID" sz="15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 err="1"/>
              <a:t>Deklarasi</a:t>
            </a:r>
            <a:r>
              <a:rPr lang="en-ID" sz="1500" dirty="0"/>
              <a:t> </a:t>
            </a:r>
            <a:r>
              <a:rPr lang="en-ID" sz="1500" dirty="0" err="1"/>
              <a:t>Variabel</a:t>
            </a:r>
            <a:endParaRPr lang="en-ID" sz="15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Koneksi</a:t>
            </a:r>
            <a:r>
              <a:rPr lang="en-ID" sz="1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DB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95082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4" y="692023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Koneksi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Ke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database</a:t>
            </a:r>
            <a:b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40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3. </a:t>
            </a:r>
            <a:r>
              <a:rPr lang="en-US" sz="1400" i="0" u="none" strike="noStrike" cap="none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Buatlah</a:t>
            </a:r>
            <a:r>
              <a:rPr lang="en-US" sz="140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file </a:t>
            </a:r>
            <a:r>
              <a:rPr lang="en-US" sz="1400" i="0" u="none" strike="noStrike" cap="none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koneksi.php</a:t>
            </a:r>
            <a:endParaRPr lang="en-US" sz="1400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DFB1D-ACB7-C5B5-09A3-90F501A43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61" y="1430687"/>
            <a:ext cx="4391025" cy="1757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33255B-098B-7777-CFC1-08B85D5C3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74" y="2907880"/>
            <a:ext cx="4572000" cy="2235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5A6220-4FF8-7A5A-3193-42F1A26E4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5433" y="3402833"/>
            <a:ext cx="3547265" cy="13135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02413D-9024-5DDC-B96E-251DFEF03240}"/>
              </a:ext>
            </a:extLst>
          </p:cNvPr>
          <p:cNvSpPr txBox="1"/>
          <p:nvPr/>
        </p:nvSpPr>
        <p:spPr>
          <a:xfrm>
            <a:off x="5374789" y="3034161"/>
            <a:ext cx="886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highlight>
                  <a:srgbClr val="FFFF00"/>
                </a:highligh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89924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Yuhuuu! Kamu udah berhasil menamatkan </a:t>
            </a:r>
            <a:r>
              <a:rPr lang="en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Pertemuan-7 </a:t>
            </a: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🥳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Selanjutnya, kita bakal </a:t>
            </a:r>
            <a: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UTS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Penasaran kayak gimana? 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5" name="Google Shape;1465;p133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6" name="Google Shape;1466;p133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70" name="Picture 2" descr="Congratulations Vector Art, Icons, and Graphics for Free Download">
            <a:extLst>
              <a:ext uri="{FF2B5EF4-FFF2-40B4-BE49-F238E27FC236}">
                <a16:creationId xmlns:a16="http://schemas.microsoft.com/office/drawing/2014/main" id="{E774179A-C300-18D5-41E8-59B7052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25" y="1855401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Referensi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267D4-B37B-A484-A9B5-686ECD853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86" y="1616800"/>
            <a:ext cx="7503775" cy="31303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8103F7-1076-60DC-DCA0-0C223FC831FC}"/>
              </a:ext>
            </a:extLst>
          </p:cNvPr>
          <p:cNvSpPr txBox="1"/>
          <p:nvPr/>
        </p:nvSpPr>
        <p:spPr>
          <a:xfrm>
            <a:off x="470583" y="118131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PEMPROGRAMAN WEB.pdf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0CE22-CB54-9B9B-AF95-3612FB4CEF21}"/>
              </a:ext>
            </a:extLst>
          </p:cNvPr>
          <p:cNvSpPr txBox="1"/>
          <p:nvPr/>
        </p:nvSpPr>
        <p:spPr>
          <a:xfrm>
            <a:off x="3123028" y="1175562"/>
            <a:ext cx="4600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https://www.youtube.com/watch?v=TaBWhb5SPfc</a:t>
            </a:r>
          </a:p>
        </p:txBody>
      </p:sp>
    </p:spTree>
    <p:extLst>
      <p:ext uri="{BB962C8B-B14F-4D97-AF65-F5344CB8AC3E}">
        <p14:creationId xmlns:p14="http://schemas.microsoft.com/office/powerpoint/2010/main" val="256210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Prepare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PEMPROGRAMAN WEB.pdf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xampp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8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75F36-3B0F-32BC-3B1A-DB5A3ABB9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5" y="999800"/>
            <a:ext cx="6058926" cy="179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5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462AF-4498-032C-CD61-3F5BF7983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780" y="1378344"/>
            <a:ext cx="5510325" cy="287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A35CA-F55D-EDAA-7B4A-FC777BDFB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09" y="812495"/>
            <a:ext cx="2950199" cy="1951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96EED6-9129-97DA-35C2-FB291D780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490" y="289522"/>
            <a:ext cx="2370068" cy="2664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1CB132-8034-7F39-DE8D-27A992565A08}"/>
              </a:ext>
            </a:extLst>
          </p:cNvPr>
          <p:cNvSpPr txBox="1"/>
          <p:nvPr/>
        </p:nvSpPr>
        <p:spPr>
          <a:xfrm>
            <a:off x="3664635" y="2818164"/>
            <a:ext cx="53949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1" dirty="0"/>
              <a:t>Skema </a:t>
            </a:r>
            <a:r>
              <a:rPr lang="en-ID" sz="1200" b="1" dirty="0" err="1"/>
              <a:t>aplikasi</a:t>
            </a:r>
            <a:r>
              <a:rPr lang="en-ID" sz="1200" b="1" dirty="0"/>
              <a:t> web pada </a:t>
            </a:r>
            <a:r>
              <a:rPr lang="en-ID" sz="1200" b="1" dirty="0" err="1"/>
              <a:t>gambar</a:t>
            </a:r>
            <a:r>
              <a:rPr lang="en-ID" sz="1200" b="1" dirty="0"/>
              <a:t> </a:t>
            </a:r>
            <a:r>
              <a:rPr lang="en-ID" sz="1200" b="1" dirty="0" err="1"/>
              <a:t>diatas</a:t>
            </a:r>
            <a:r>
              <a:rPr lang="en-ID" sz="1200" b="1" dirty="0"/>
              <a:t> </a:t>
            </a:r>
            <a:r>
              <a:rPr lang="en-ID" sz="1200" b="1" dirty="0" err="1"/>
              <a:t>dapat</a:t>
            </a:r>
            <a:r>
              <a:rPr lang="en-ID" sz="1200" b="1" dirty="0"/>
              <a:t> </a:t>
            </a:r>
            <a:r>
              <a:rPr lang="en-ID" sz="1200" b="1" dirty="0" err="1"/>
              <a:t>dijelaskan</a:t>
            </a:r>
            <a:r>
              <a:rPr lang="en-ID" sz="1200" b="1" dirty="0"/>
              <a:t> </a:t>
            </a:r>
            <a:r>
              <a:rPr lang="en-ID" sz="1200" b="1" dirty="0" err="1"/>
              <a:t>sebagai</a:t>
            </a:r>
            <a:r>
              <a:rPr lang="en-ID" sz="1200" b="1" dirty="0"/>
              <a:t> </a:t>
            </a:r>
            <a:r>
              <a:rPr lang="en-ID" sz="1200" b="1" dirty="0" err="1"/>
              <a:t>berikut</a:t>
            </a:r>
            <a:r>
              <a:rPr lang="en-ID" sz="1200" b="1" dirty="0"/>
              <a:t>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D" sz="1200" dirty="0"/>
              <a:t>Client (web browser) </a:t>
            </a:r>
            <a:r>
              <a:rPr lang="en-ID" sz="1200" dirty="0" err="1"/>
              <a:t>meminta</a:t>
            </a:r>
            <a:r>
              <a:rPr lang="en-ID" sz="1200" dirty="0"/>
              <a:t> </a:t>
            </a:r>
            <a:r>
              <a:rPr lang="en-ID" sz="1200" dirty="0" err="1"/>
              <a:t>sebuah</a:t>
            </a:r>
            <a:r>
              <a:rPr lang="en-ID" sz="1200" dirty="0"/>
              <a:t> </a:t>
            </a:r>
            <a:r>
              <a:rPr lang="en-ID" sz="1200" dirty="0" err="1"/>
              <a:t>halaman</a:t>
            </a:r>
            <a:r>
              <a:rPr lang="en-ID" sz="1200" dirty="0"/>
              <a:t> pada </a:t>
            </a:r>
            <a:r>
              <a:rPr lang="en-ID" sz="1200" dirty="0" err="1"/>
              <a:t>sebuah</a:t>
            </a:r>
            <a:r>
              <a:rPr lang="en-ID" sz="1200" dirty="0"/>
              <a:t> website.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D" sz="1200" dirty="0"/>
              <a:t>Web server </a:t>
            </a:r>
            <a:r>
              <a:rPr lang="en-ID" sz="1200" dirty="0" err="1"/>
              <a:t>mencari</a:t>
            </a:r>
            <a:r>
              <a:rPr lang="en-ID" sz="1200" dirty="0"/>
              <a:t> </a:t>
            </a:r>
            <a:r>
              <a:rPr lang="en-ID" sz="1200" dirty="0" err="1"/>
              <a:t>halaman</a:t>
            </a:r>
            <a:r>
              <a:rPr lang="en-ID" sz="1200" dirty="0"/>
              <a:t> yang </a:t>
            </a:r>
            <a:r>
              <a:rPr lang="en-ID" sz="1200" dirty="0" err="1"/>
              <a:t>diminta</a:t>
            </a:r>
            <a:r>
              <a:rPr lang="en-ID" sz="1200" dirty="0"/>
              <a:t>, dan </a:t>
            </a:r>
            <a:r>
              <a:rPr lang="en-ID" sz="1200" dirty="0" err="1"/>
              <a:t>setelah</a:t>
            </a:r>
            <a:r>
              <a:rPr lang="en-ID" sz="1200" dirty="0"/>
              <a:t> </a:t>
            </a:r>
            <a:r>
              <a:rPr lang="en-ID" sz="1200" dirty="0" err="1"/>
              <a:t>ditemukan,memberikan</a:t>
            </a:r>
            <a:r>
              <a:rPr lang="en-ID" sz="1200" dirty="0"/>
              <a:t> </a:t>
            </a:r>
            <a:r>
              <a:rPr lang="en-ID" sz="1200" dirty="0" err="1"/>
              <a:t>halaman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application server (PHP Interpreter).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D" sz="1200" dirty="0"/>
              <a:t>Application server mem-parse (</a:t>
            </a:r>
            <a:r>
              <a:rPr lang="en-ID" sz="1200" dirty="0" err="1"/>
              <a:t>membaca</a:t>
            </a:r>
            <a:r>
              <a:rPr lang="en-ID" sz="1200" dirty="0"/>
              <a:t>) dan </a:t>
            </a:r>
            <a:r>
              <a:rPr lang="en-ID" sz="1200" dirty="0" err="1"/>
              <a:t>memproses</a:t>
            </a:r>
            <a:r>
              <a:rPr lang="en-ID" sz="1200" dirty="0"/>
              <a:t> </a:t>
            </a:r>
            <a:r>
              <a:rPr lang="en-ID" sz="1200" dirty="0" err="1"/>
              <a:t>halaman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D" sz="1200" dirty="0"/>
              <a:t>Application server </a:t>
            </a:r>
            <a:r>
              <a:rPr lang="en-ID" sz="1200" dirty="0" err="1"/>
              <a:t>mengirimkan</a:t>
            </a:r>
            <a:r>
              <a:rPr lang="en-ID" sz="1200" dirty="0"/>
              <a:t> </a:t>
            </a:r>
            <a:r>
              <a:rPr lang="en-ID" sz="1200" dirty="0" err="1"/>
              <a:t>halaman</a:t>
            </a:r>
            <a:r>
              <a:rPr lang="en-ID" sz="1200" dirty="0"/>
              <a:t> yang </a:t>
            </a:r>
            <a:r>
              <a:rPr lang="en-ID" sz="1200" dirty="0" err="1"/>
              <a:t>telah</a:t>
            </a:r>
            <a:r>
              <a:rPr lang="en-ID" sz="1200" dirty="0"/>
              <a:t> </a:t>
            </a:r>
            <a:r>
              <a:rPr lang="en-ID" sz="1200" dirty="0" err="1"/>
              <a:t>diproses</a:t>
            </a:r>
            <a:r>
              <a:rPr lang="en-ID" sz="1200" dirty="0"/>
              <a:t> </a:t>
            </a:r>
            <a:r>
              <a:rPr lang="en-ID" sz="1200" dirty="0" err="1"/>
              <a:t>kembali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web server.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D" sz="1200" dirty="0"/>
              <a:t>Web server </a:t>
            </a:r>
            <a:r>
              <a:rPr lang="en-ID" sz="1200" dirty="0" err="1"/>
              <a:t>mengirimkan</a:t>
            </a:r>
            <a:r>
              <a:rPr lang="en-ID" sz="1200" dirty="0"/>
              <a:t> </a:t>
            </a:r>
            <a:r>
              <a:rPr lang="en-ID" sz="1200" dirty="0" err="1"/>
              <a:t>kembali</a:t>
            </a:r>
            <a:r>
              <a:rPr lang="en-ID" sz="1200" dirty="0"/>
              <a:t> </a:t>
            </a:r>
            <a:r>
              <a:rPr lang="en-ID" sz="1200" dirty="0" err="1"/>
              <a:t>halaman</a:t>
            </a:r>
            <a:r>
              <a:rPr lang="en-ID" sz="1200" dirty="0"/>
              <a:t> yang </a:t>
            </a:r>
            <a:r>
              <a:rPr lang="en-ID" sz="1200" dirty="0" err="1"/>
              <a:t>telah</a:t>
            </a:r>
            <a:r>
              <a:rPr lang="en-ID" sz="1200" dirty="0"/>
              <a:t> </a:t>
            </a:r>
            <a:r>
              <a:rPr lang="en-ID" sz="1200" dirty="0" err="1"/>
              <a:t>diproses</a:t>
            </a:r>
            <a:r>
              <a:rPr lang="en-ID" sz="1200" dirty="0"/>
              <a:t> </a:t>
            </a:r>
            <a:r>
              <a:rPr lang="en-ID" sz="1200" dirty="0" err="1"/>
              <a:t>kepada</a:t>
            </a:r>
            <a:r>
              <a:rPr lang="en-ID" sz="1200" dirty="0"/>
              <a:t> web browser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bentuk</a:t>
            </a:r>
            <a:r>
              <a:rPr lang="en-ID" sz="1200" dirty="0"/>
              <a:t> HTML.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DCE394-25A1-45BB-3D19-0A46C3765AA6}"/>
              </a:ext>
            </a:extLst>
          </p:cNvPr>
          <p:cNvCxnSpPr/>
          <p:nvPr/>
        </p:nvCxnSpPr>
        <p:spPr>
          <a:xfrm>
            <a:off x="4121834" y="1788399"/>
            <a:ext cx="862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30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BEC1F-D46E-3C78-381C-9A8E3A029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5" y="760831"/>
            <a:ext cx="5740864" cy="181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3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7EE00-78ED-B918-1813-A8162642102C}"/>
              </a:ext>
            </a:extLst>
          </p:cNvPr>
          <p:cNvSpPr txBox="1"/>
          <p:nvPr/>
        </p:nvSpPr>
        <p:spPr>
          <a:xfrm>
            <a:off x="454374" y="991800"/>
            <a:ext cx="69452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download : </a:t>
            </a:r>
            <a:r>
              <a:rPr lang="en-ID" dirty="0"/>
              <a:t>https://www.apachefriends.org/download.html</a:t>
            </a:r>
          </a:p>
          <a:p>
            <a:endParaRPr lang="en-ID" dirty="0"/>
          </a:p>
          <a:p>
            <a:r>
              <a:rPr lang="en-ID" b="1" dirty="0"/>
              <a:t>tutorial install: </a:t>
            </a:r>
            <a:r>
              <a:rPr lang="en-ID" dirty="0"/>
              <a:t>https://www.niagahoster.co.id/blog/cara-instal-xampp/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105DA-ED91-9DAE-83E0-6690854EC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023" y="2007768"/>
            <a:ext cx="4408610" cy="2708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4" y="6920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Instal</a:t>
            </a:r>
            <a:r>
              <a:rPr lang="en-US" sz="14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PHP  dan </a:t>
            </a:r>
            <a:r>
              <a:rPr lang="en-US" sz="14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Xampp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894905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7372</TotalTime>
  <Words>575</Words>
  <Application>Microsoft Office PowerPoint</Application>
  <PresentationFormat>On-screen Show (16:9)</PresentationFormat>
  <Paragraphs>134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Montserrat ExtraBold</vt:lpstr>
      <vt:lpstr>Montserrat</vt:lpstr>
      <vt:lpstr>Calibri</vt:lpstr>
      <vt:lpstr>Wingdings</vt:lpstr>
      <vt:lpstr>Consolas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26</cp:revision>
  <dcterms:modified xsi:type="dcterms:W3CDTF">2022-11-26T09:19:02Z</dcterms:modified>
</cp:coreProperties>
</file>