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379" r:id="rId2"/>
    <p:sldId id="435" r:id="rId3"/>
    <p:sldId id="442" r:id="rId4"/>
    <p:sldId id="418" r:id="rId5"/>
    <p:sldId id="416" r:id="rId6"/>
    <p:sldId id="443" r:id="rId7"/>
    <p:sldId id="444" r:id="rId8"/>
    <p:sldId id="445" r:id="rId9"/>
    <p:sldId id="446" r:id="rId10"/>
    <p:sldId id="447" r:id="rId11"/>
    <p:sldId id="448" r:id="rId12"/>
    <p:sldId id="441" r:id="rId13"/>
    <p:sldId id="376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Montserrat ExtraBold" panose="00000900000000000000" pitchFamily="2" charset="0"/>
      <p:bold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70">
          <p15:clr>
            <a:srgbClr val="9AA0A6"/>
          </p15:clr>
        </p15:guide>
        <p15:guide id="2" orient="horz" pos="452">
          <p15:clr>
            <a:srgbClr val="9AA0A6"/>
          </p15:clr>
        </p15:guide>
        <p15:guide id="3" orient="horz" pos="3024">
          <p15:clr>
            <a:srgbClr val="9AA0A6"/>
          </p15:clr>
        </p15:guide>
        <p15:guide id="4" pos="286">
          <p15:clr>
            <a:srgbClr val="9AA0A6"/>
          </p15:clr>
        </p15:guide>
        <p15:guide id="5" pos="2880">
          <p15:clr>
            <a:srgbClr val="9AA0A6"/>
          </p15:clr>
        </p15:guide>
        <p15:guide id="6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98" y="62"/>
      </p:cViewPr>
      <p:guideLst>
        <p:guide pos="5470"/>
        <p:guide orient="horz" pos="452"/>
        <p:guide orient="horz" pos="3024"/>
        <p:guide pos="286"/>
        <p:guide pos="2880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c5dd89c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10c5dd89c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759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559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850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448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12f26464ced_1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0" name="Google Shape;1460;g12f26464ced_1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113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178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312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208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6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633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24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517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92250" y="2067150"/>
            <a:ext cx="60423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  <a:buSzPts val="2400"/>
            </a:pPr>
            <a:endParaRPr lang="nn-NO" sz="31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115000"/>
              </a:lnSpc>
              <a:buSzPts val="2400"/>
            </a:pPr>
            <a:r>
              <a:rPr lang="nn-NO" sz="31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Pemrograman WEB</a:t>
            </a:r>
          </a:p>
          <a:p>
            <a:pPr algn="ctr">
              <a:lnSpc>
                <a:spcPct val="115000"/>
              </a:lnSpc>
              <a:buSzPts val="2400"/>
            </a:pPr>
            <a:r>
              <a:rPr lang="en-ID" sz="21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Pertemuan</a:t>
            </a:r>
            <a:r>
              <a:rPr lang="en-ID" sz="2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ke-12</a:t>
            </a:r>
            <a:endParaRPr lang="en-ID"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49181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Perulangan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FOR ?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5666B7-85FD-1048-C68B-960405246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52" y="1335200"/>
            <a:ext cx="3946058" cy="31880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EACCBF-C15D-E04C-9EE4-F4866E35D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0566" y="2188349"/>
            <a:ext cx="4506717" cy="188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95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Perulangan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WHILE ?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E90596-A2CC-6831-F0B3-6E33E6970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06" y="1219505"/>
            <a:ext cx="4171071" cy="3539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C33AAE-7843-6627-753E-D66B1F0E33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9908" y="1551868"/>
            <a:ext cx="3828478" cy="284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97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017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12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86;p16">
            <a:extLst>
              <a:ext uri="{FF2B5EF4-FFF2-40B4-BE49-F238E27FC236}">
                <a16:creationId xmlns:a16="http://schemas.microsoft.com/office/drawing/2014/main" id="{46473039-E300-538A-0723-1AEEE5568CA1}"/>
              </a:ext>
            </a:extLst>
          </p:cNvPr>
          <p:cNvSpPr txBox="1"/>
          <p:nvPr/>
        </p:nvSpPr>
        <p:spPr>
          <a:xfrm>
            <a:off x="454375" y="646083"/>
            <a:ext cx="3617814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Referensi</a:t>
            </a:r>
            <a:endParaRPr lang="en-US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3661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133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Yuhuuu! Kamu udah berhasil menamatkan </a:t>
            </a:r>
            <a:r>
              <a:rPr lang="en" b="1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Pertemuan-11 </a:t>
            </a: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🥳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Selanjutnya, kita bakal </a:t>
            </a:r>
            <a:r>
              <a:rPr lang="en-US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UTS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Penasaran kayak gimana? 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3" name="Google Shape;1463;p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5" name="Google Shape;1465;p133"/>
          <p:cNvCxnSpPr/>
          <p:nvPr/>
        </p:nvCxnSpPr>
        <p:spPr>
          <a:xfrm flipH="1">
            <a:off x="1576625" y="427100"/>
            <a:ext cx="5947800" cy="23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66" name="Google Shape;1466;p133"/>
          <p:cNvSpPr txBox="1"/>
          <p:nvPr/>
        </p:nvSpPr>
        <p:spPr>
          <a:xfrm>
            <a:off x="453375" y="152450"/>
            <a:ext cx="406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Penutup</a:t>
            </a:r>
            <a:endParaRPr sz="1400" b="0" i="0" u="none" strike="noStrike" cap="non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7170" name="Picture 2" descr="Congratulations Vector Art, Icons, and Graphics for Free Download">
            <a:extLst>
              <a:ext uri="{FF2B5EF4-FFF2-40B4-BE49-F238E27FC236}">
                <a16:creationId xmlns:a16="http://schemas.microsoft.com/office/drawing/2014/main" id="{E774179A-C300-18D5-41E8-59B705207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225" y="1855401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30925" y="763300"/>
            <a:ext cx="7657998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Review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Materi</a:t>
            </a:r>
            <a:r>
              <a:rPr lang="en-US" sz="10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lang="en-ID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 err="1"/>
              <a:t>Pengertian</a:t>
            </a:r>
            <a:r>
              <a:rPr lang="en-ID" sz="2000" dirty="0"/>
              <a:t> Operator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/>
              <a:t>Operator </a:t>
            </a:r>
            <a:r>
              <a:rPr lang="en-ID" sz="2000" dirty="0" err="1"/>
              <a:t>Aritmatika</a:t>
            </a:r>
            <a:r>
              <a:rPr lang="en-ID" sz="2000" dirty="0"/>
              <a:t>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/>
              <a:t>Operator </a:t>
            </a:r>
            <a:r>
              <a:rPr lang="en-ID" sz="2000" dirty="0" err="1"/>
              <a:t>Penugasan</a:t>
            </a:r>
            <a:r>
              <a:rPr lang="en-ID" sz="2000" dirty="0"/>
              <a:t>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/>
              <a:t>Operator </a:t>
            </a:r>
            <a:r>
              <a:rPr lang="en-ID" sz="2000" dirty="0" err="1"/>
              <a:t>Perbandingan</a:t>
            </a:r>
            <a:r>
              <a:rPr lang="en-ID" sz="2000" dirty="0"/>
              <a:t>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/>
              <a:t>Operator </a:t>
            </a:r>
            <a:r>
              <a:rPr lang="en-ID" sz="2000" dirty="0" err="1"/>
              <a:t>Logika</a:t>
            </a:r>
            <a:endParaRPr lang="en-ID" sz="15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58217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02790" y="748200"/>
            <a:ext cx="7657998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Materi</a:t>
            </a:r>
            <a:r>
              <a:rPr lang="en-US" sz="10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lang="en-ID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 err="1"/>
              <a:t>Struktur</a:t>
            </a:r>
            <a:r>
              <a:rPr lang="en-ID" sz="2000" dirty="0"/>
              <a:t> </a:t>
            </a:r>
            <a:r>
              <a:rPr lang="en-ID" sz="2000" dirty="0" err="1"/>
              <a:t>Kondisi</a:t>
            </a:r>
            <a:r>
              <a:rPr lang="en-ID" sz="2000" dirty="0"/>
              <a:t> dan </a:t>
            </a:r>
            <a:r>
              <a:rPr lang="en-ID" sz="2000" dirty="0" err="1"/>
              <a:t>Perulangan</a:t>
            </a:r>
            <a:endParaRPr lang="en-ID" sz="2000" dirty="0"/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 err="1"/>
              <a:t>Struktur</a:t>
            </a:r>
            <a:r>
              <a:rPr lang="en-ID" sz="2000" dirty="0"/>
              <a:t> </a:t>
            </a:r>
            <a:r>
              <a:rPr lang="en-ID" sz="2000" dirty="0" err="1"/>
              <a:t>Kondisi</a:t>
            </a:r>
            <a:endParaRPr lang="en-ID" sz="2000" dirty="0"/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/>
              <a:t>+ </a:t>
            </a:r>
            <a:r>
              <a:rPr lang="en-ID" sz="2000" dirty="0" err="1"/>
              <a:t>Struktur</a:t>
            </a:r>
            <a:r>
              <a:rPr lang="en-ID" sz="2000" dirty="0"/>
              <a:t> </a:t>
            </a:r>
            <a:r>
              <a:rPr lang="en-ID" sz="2000" dirty="0" err="1"/>
              <a:t>Kondisi</a:t>
            </a:r>
            <a:r>
              <a:rPr lang="en-ID" sz="2000" dirty="0"/>
              <a:t> If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/>
              <a:t>+ </a:t>
            </a:r>
            <a:r>
              <a:rPr lang="en-ID" sz="2000" dirty="0" err="1"/>
              <a:t>Struktur</a:t>
            </a:r>
            <a:r>
              <a:rPr lang="en-ID" sz="2000" dirty="0"/>
              <a:t> </a:t>
            </a:r>
            <a:r>
              <a:rPr lang="en-ID" sz="2000" dirty="0" err="1"/>
              <a:t>Kondisi</a:t>
            </a:r>
            <a:r>
              <a:rPr lang="en-ID" sz="2000" dirty="0"/>
              <a:t> If...Else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/>
              <a:t>+ </a:t>
            </a:r>
            <a:r>
              <a:rPr lang="en-ID" sz="2000" dirty="0" err="1"/>
              <a:t>Struktur</a:t>
            </a:r>
            <a:r>
              <a:rPr lang="en-ID" sz="2000" dirty="0"/>
              <a:t> </a:t>
            </a:r>
            <a:r>
              <a:rPr lang="en-ID" sz="2000" dirty="0" err="1"/>
              <a:t>Kondisi</a:t>
            </a:r>
            <a:r>
              <a:rPr lang="en-ID" sz="2000" dirty="0"/>
              <a:t> Switch...Case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 err="1"/>
              <a:t>Struktur</a:t>
            </a:r>
            <a:r>
              <a:rPr lang="en-ID" sz="2000" dirty="0"/>
              <a:t> </a:t>
            </a:r>
            <a:r>
              <a:rPr lang="en-ID" sz="2000" dirty="0" err="1"/>
              <a:t>Perulangan</a:t>
            </a:r>
            <a:endParaRPr lang="en-ID" sz="2000" dirty="0"/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/>
              <a:t>+ </a:t>
            </a:r>
            <a:r>
              <a:rPr lang="en-ID" sz="2000" dirty="0" err="1"/>
              <a:t>Struktur</a:t>
            </a:r>
            <a:r>
              <a:rPr lang="en-ID" sz="2000" dirty="0"/>
              <a:t> </a:t>
            </a:r>
            <a:r>
              <a:rPr lang="en-ID" sz="2000" dirty="0" err="1"/>
              <a:t>Kondisi</a:t>
            </a:r>
            <a:r>
              <a:rPr lang="en-ID" sz="2000" dirty="0"/>
              <a:t> For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/>
              <a:t>+ </a:t>
            </a:r>
            <a:r>
              <a:rPr lang="en-ID" sz="2000" dirty="0" err="1"/>
              <a:t>Struktur</a:t>
            </a:r>
            <a:r>
              <a:rPr lang="en-ID" sz="2000" dirty="0"/>
              <a:t> </a:t>
            </a:r>
            <a:r>
              <a:rPr lang="en-ID" sz="2000" dirty="0" err="1"/>
              <a:t>Kondisi</a:t>
            </a:r>
            <a:r>
              <a:rPr lang="en-ID" sz="2000" dirty="0"/>
              <a:t> While</a:t>
            </a:r>
            <a:endParaRPr lang="en-ID" sz="15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07800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30925" y="763300"/>
            <a:ext cx="7657998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Prepare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Code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PEMPROGRAMAN WEB.pdf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Pemrograman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PHP MySQL.pdf</a:t>
            </a:r>
            <a:endParaRPr lang="en-ID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xampp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8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Apa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itu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Kondisi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8DB21-E629-2764-AB47-DBC60C446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75" y="1204994"/>
            <a:ext cx="4861887" cy="29342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1732DD-7FF8-77F4-D6E3-FA68632818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375" y="4112995"/>
            <a:ext cx="4776527" cy="103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06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Kondisi</a:t>
            </a:r>
            <a:r>
              <a:rPr lang="en-US" sz="16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IF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95DD9-F55A-04B4-2CE0-9AFF31A55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75" y="1271474"/>
            <a:ext cx="4593568" cy="3839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A3EB69-3489-324D-A802-BA3A3119F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418" y="3449959"/>
            <a:ext cx="6961163" cy="149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75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Kondisi</a:t>
            </a:r>
            <a:r>
              <a:rPr lang="en-US" sz="16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IF-ELSE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C3054E-B2CD-626D-3A2E-605333138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97" y="1304100"/>
            <a:ext cx="4770540" cy="23605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01A2B2-985C-6B00-0658-E4EA301ED4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78" y="3767182"/>
            <a:ext cx="5085031" cy="131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4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Kondisi</a:t>
            </a:r>
            <a:r>
              <a:rPr lang="en-US" sz="16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Switch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96B6D2-1E16-C47C-8E67-8AF621144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74" y="1139484"/>
            <a:ext cx="4461729" cy="2933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97969F-E3AF-3397-6DA9-BAC24A804C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1587" y="3936011"/>
            <a:ext cx="5577399" cy="117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6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Struktur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Perulangan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?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9E5AC1-E6D9-6212-0212-6F713C233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1" y="1183541"/>
            <a:ext cx="5728261" cy="380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503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7636</TotalTime>
  <Words>139</Words>
  <Application>Microsoft Office PowerPoint</Application>
  <PresentationFormat>On-screen Show (16:9)</PresentationFormat>
  <Paragraphs>56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Montserrat ExtraBold</vt:lpstr>
      <vt:lpstr>Montserrat</vt:lpstr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</dc:title>
  <cp:lastModifiedBy>rikialdipari</cp:lastModifiedBy>
  <cp:revision>35</cp:revision>
  <dcterms:modified xsi:type="dcterms:W3CDTF">2022-12-25T07:15:16Z</dcterms:modified>
</cp:coreProperties>
</file>