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379" r:id="rId2"/>
    <p:sldId id="442" r:id="rId3"/>
    <p:sldId id="449" r:id="rId4"/>
    <p:sldId id="418" r:id="rId5"/>
    <p:sldId id="416" r:id="rId6"/>
    <p:sldId id="441" r:id="rId7"/>
    <p:sldId id="376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Montserrat ExtraBold" panose="00000900000000000000" pitchFamily="2" charset="0"/>
      <p:bold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70">
          <p15:clr>
            <a:srgbClr val="9AA0A6"/>
          </p15:clr>
        </p15:guide>
        <p15:guide id="2" orient="horz" pos="452">
          <p15:clr>
            <a:srgbClr val="9AA0A6"/>
          </p15:clr>
        </p15:guide>
        <p15:guide id="3" orient="horz" pos="3024">
          <p15:clr>
            <a:srgbClr val="9AA0A6"/>
          </p15:clr>
        </p15:guide>
        <p15:guide id="4" pos="286">
          <p15:clr>
            <a:srgbClr val="9AA0A6"/>
          </p15:clr>
        </p15:guide>
        <p15:guide id="5" pos="2880">
          <p15:clr>
            <a:srgbClr val="9AA0A6"/>
          </p15:clr>
        </p15:guide>
        <p15:guide id="6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82"/>
      </p:cViewPr>
      <p:guideLst>
        <p:guide pos="5470"/>
        <p:guide orient="horz" pos="452"/>
        <p:guide orient="horz" pos="3024"/>
        <p:guide pos="286"/>
        <p:guide pos="288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c5dd89c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10c5dd89c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75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178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326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312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208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448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12f26464ced_1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0" name="Google Shape;1460;g12f26464ced_1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92250" y="2067150"/>
            <a:ext cx="60423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  <a:buSzPts val="2400"/>
            </a:pPr>
            <a:endParaRPr lang="nn-NO" sz="31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115000"/>
              </a:lnSpc>
              <a:buSzPts val="2400"/>
            </a:pPr>
            <a:r>
              <a:rPr lang="nn-NO" sz="31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Pemrograman WEB</a:t>
            </a:r>
          </a:p>
          <a:p>
            <a:pPr algn="ctr">
              <a:lnSpc>
                <a:spcPct val="115000"/>
              </a:lnSpc>
              <a:buSzPts val="2400"/>
            </a:pPr>
            <a:r>
              <a:rPr lang="en-ID" sz="21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Pertemuan</a:t>
            </a:r>
            <a:r>
              <a:rPr lang="en-ID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ke-7</a:t>
            </a:r>
            <a:endParaRPr lang="en-ID"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4918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02790" y="748200"/>
            <a:ext cx="7657998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Review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Materi</a:t>
            </a:r>
            <a:r>
              <a:rPr lang="en-US" sz="10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en-ID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 err="1"/>
              <a:t>Struktur</a:t>
            </a:r>
            <a:r>
              <a:rPr lang="en-ID" sz="2000" dirty="0"/>
              <a:t> </a:t>
            </a:r>
            <a:r>
              <a:rPr lang="en-ID" sz="2000" dirty="0" err="1"/>
              <a:t>Kondisi</a:t>
            </a:r>
            <a:r>
              <a:rPr lang="en-ID" sz="2000" dirty="0"/>
              <a:t> dan </a:t>
            </a:r>
            <a:r>
              <a:rPr lang="en-ID" sz="2000" dirty="0" err="1"/>
              <a:t>Perulangan</a:t>
            </a:r>
            <a:endParaRPr lang="en-ID" sz="2000" dirty="0"/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 err="1"/>
              <a:t>Struktur</a:t>
            </a:r>
            <a:r>
              <a:rPr lang="en-ID" sz="2000" dirty="0"/>
              <a:t> </a:t>
            </a:r>
            <a:r>
              <a:rPr lang="en-ID" sz="2000" dirty="0" err="1"/>
              <a:t>Kondisi</a:t>
            </a:r>
            <a:endParaRPr lang="en-ID" sz="2000" dirty="0"/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/>
              <a:t>+ </a:t>
            </a:r>
            <a:r>
              <a:rPr lang="en-ID" sz="2000" dirty="0" err="1"/>
              <a:t>Struktur</a:t>
            </a:r>
            <a:r>
              <a:rPr lang="en-ID" sz="2000" dirty="0"/>
              <a:t> </a:t>
            </a:r>
            <a:r>
              <a:rPr lang="en-ID" sz="2000" dirty="0" err="1"/>
              <a:t>Kondisi</a:t>
            </a:r>
            <a:r>
              <a:rPr lang="en-ID" sz="2000" dirty="0"/>
              <a:t> If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/>
              <a:t>+ </a:t>
            </a:r>
            <a:r>
              <a:rPr lang="en-ID" sz="2000" dirty="0" err="1"/>
              <a:t>Struktur</a:t>
            </a:r>
            <a:r>
              <a:rPr lang="en-ID" sz="2000" dirty="0"/>
              <a:t> </a:t>
            </a:r>
            <a:r>
              <a:rPr lang="en-ID" sz="2000" dirty="0" err="1"/>
              <a:t>Kondisi</a:t>
            </a:r>
            <a:r>
              <a:rPr lang="en-ID" sz="2000" dirty="0"/>
              <a:t> If...Else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/>
              <a:t>+ </a:t>
            </a:r>
            <a:r>
              <a:rPr lang="en-ID" sz="2000" dirty="0" err="1"/>
              <a:t>Struktur</a:t>
            </a:r>
            <a:r>
              <a:rPr lang="en-ID" sz="2000" dirty="0"/>
              <a:t> </a:t>
            </a:r>
            <a:r>
              <a:rPr lang="en-ID" sz="2000" dirty="0" err="1"/>
              <a:t>Kondisi</a:t>
            </a:r>
            <a:r>
              <a:rPr lang="en-ID" sz="2000" dirty="0"/>
              <a:t> Switch...Case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 err="1"/>
              <a:t>Struktur</a:t>
            </a:r>
            <a:r>
              <a:rPr lang="en-ID" sz="2000" dirty="0"/>
              <a:t> </a:t>
            </a:r>
            <a:r>
              <a:rPr lang="en-ID" sz="2000" dirty="0" err="1"/>
              <a:t>Perulangan</a:t>
            </a:r>
            <a:endParaRPr lang="en-ID" sz="2000" dirty="0"/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/>
              <a:t>+ </a:t>
            </a:r>
            <a:r>
              <a:rPr lang="en-ID" sz="2000" dirty="0" err="1"/>
              <a:t>Struktur</a:t>
            </a:r>
            <a:r>
              <a:rPr lang="en-ID" sz="2000" dirty="0"/>
              <a:t> </a:t>
            </a:r>
            <a:r>
              <a:rPr lang="en-ID" sz="2000" dirty="0" err="1"/>
              <a:t>Kondisi</a:t>
            </a:r>
            <a:r>
              <a:rPr lang="en-ID" sz="2000" dirty="0"/>
              <a:t> For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/>
              <a:t>+ </a:t>
            </a:r>
            <a:r>
              <a:rPr lang="en-ID" sz="2000" dirty="0" err="1"/>
              <a:t>Struktur</a:t>
            </a:r>
            <a:r>
              <a:rPr lang="en-ID" sz="2000" dirty="0"/>
              <a:t> </a:t>
            </a:r>
            <a:r>
              <a:rPr lang="en-ID" sz="2000" dirty="0" err="1"/>
              <a:t>Kondisi</a:t>
            </a:r>
            <a:r>
              <a:rPr lang="en-ID" sz="2000" dirty="0"/>
              <a:t> While</a:t>
            </a:r>
            <a:endParaRPr lang="en-ID" sz="15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07800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02790" y="748200"/>
            <a:ext cx="7657998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Materi</a:t>
            </a:r>
            <a:r>
              <a:rPr lang="en-US" sz="10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en-ID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Penanganan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Penanganan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 Input Type TEXT dan PASSWORD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 Input Type RADIO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 Input Type CHECKBOX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 Input Type COMBO BOX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 Input Type TEXTAREA</a:t>
            </a:r>
            <a:endParaRPr lang="en-ID" sz="15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6323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0925" y="763300"/>
            <a:ext cx="7657998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Prepare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Code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PEMPROGRAMAN WEB.pdf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Pemrograman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PHP MySQL.pdf</a:t>
            </a:r>
            <a:endParaRPr lang="en-I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xampp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8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Refer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6F618-6AB3-FC9E-C1F7-F4C8458B929E}"/>
              </a:ext>
            </a:extLst>
          </p:cNvPr>
          <p:cNvSpPr txBox="1"/>
          <p:nvPr/>
        </p:nvSpPr>
        <p:spPr>
          <a:xfrm>
            <a:off x="454375" y="133520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Pemrograman</a:t>
            </a:r>
            <a:r>
              <a:rPr lang="en-ID" dirty="0"/>
              <a:t> Web </a:t>
            </a:r>
            <a:r>
              <a:rPr lang="en-ID" dirty="0" err="1"/>
              <a:t>dengan</a:t>
            </a:r>
            <a:r>
              <a:rPr lang="en-ID" dirty="0"/>
              <a:t> PHP MySQL.pdf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92069-CA77-DB00-08D0-C2043B7EC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05" y="1674077"/>
            <a:ext cx="5199111" cy="305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0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017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86;p16">
            <a:extLst>
              <a:ext uri="{FF2B5EF4-FFF2-40B4-BE49-F238E27FC236}">
                <a16:creationId xmlns:a16="http://schemas.microsoft.com/office/drawing/2014/main" id="{46473039-E300-538A-0723-1AEEE5568CA1}"/>
              </a:ext>
            </a:extLst>
          </p:cNvPr>
          <p:cNvSpPr txBox="1"/>
          <p:nvPr/>
        </p:nvSpPr>
        <p:spPr>
          <a:xfrm>
            <a:off x="454375" y="646083"/>
            <a:ext cx="3617814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Referensi</a:t>
            </a:r>
            <a:endParaRPr lang="en-US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366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133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Yuhuuu! Kamu udah berhasil menamatkan </a:t>
            </a:r>
            <a:r>
              <a:rPr lang="en" b="1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Pertemuan-11 </a:t>
            </a: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🥳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Selanjutnya, kita bakal </a:t>
            </a:r>
            <a:r>
              <a:rPr lang="en-US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UTS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Penasaran kayak gimana? 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3" name="Google Shape;1463;p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5" name="Google Shape;1465;p133"/>
          <p:cNvCxnSpPr/>
          <p:nvPr/>
        </p:nvCxnSpPr>
        <p:spPr>
          <a:xfrm flipH="1">
            <a:off x="1576625" y="427100"/>
            <a:ext cx="5947800" cy="23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6" name="Google Shape;1466;p133"/>
          <p:cNvSpPr txBox="1"/>
          <p:nvPr/>
        </p:nvSpPr>
        <p:spPr>
          <a:xfrm>
            <a:off x="453375" y="1524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Penutup</a:t>
            </a:r>
            <a:endParaRPr sz="1400" b="0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7170" name="Picture 2" descr="Congratulations Vector Art, Icons, and Graphics for Free Download">
            <a:extLst>
              <a:ext uri="{FF2B5EF4-FFF2-40B4-BE49-F238E27FC236}">
                <a16:creationId xmlns:a16="http://schemas.microsoft.com/office/drawing/2014/main" id="{E774179A-C300-18D5-41E8-59B705207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225" y="1855401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7439</TotalTime>
  <Words>129</Words>
  <Application>Microsoft Office PowerPoint</Application>
  <PresentationFormat>On-screen Show (16:9)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Montserrat ExtraBold</vt:lpstr>
      <vt:lpstr>Montserrat</vt:lpstr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</dc:title>
  <cp:lastModifiedBy>rikialdipari</cp:lastModifiedBy>
  <cp:revision>33</cp:revision>
  <dcterms:modified xsi:type="dcterms:W3CDTF">2022-12-25T06:23:35Z</dcterms:modified>
</cp:coreProperties>
</file>