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379" r:id="rId2"/>
    <p:sldId id="449" r:id="rId3"/>
    <p:sldId id="418" r:id="rId4"/>
    <p:sldId id="416" r:id="rId5"/>
    <p:sldId id="450" r:id="rId6"/>
    <p:sldId id="451" r:id="rId7"/>
    <p:sldId id="452" r:id="rId8"/>
    <p:sldId id="453" r:id="rId9"/>
    <p:sldId id="441" r:id="rId10"/>
    <p:sldId id="37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ExtraBold" panose="00000900000000000000" pitchFamily="2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101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59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12f26464ce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0" name="Google Shape;1460;g12f26464ce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32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31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208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034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7337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010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397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6c21aa1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36c21aa1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44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32200" y="3716100"/>
            <a:ext cx="3000000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1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92250" y="2067150"/>
            <a:ext cx="60423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buSzPts val="2400"/>
            </a:pPr>
            <a:endParaRPr lang="nn-NO"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15000"/>
              </a:lnSpc>
              <a:buSzPts val="2400"/>
            </a:pPr>
            <a:r>
              <a:rPr lang="nn-NO" sz="31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Pemrograman WEB</a:t>
            </a:r>
          </a:p>
          <a:p>
            <a:pPr algn="ctr">
              <a:lnSpc>
                <a:spcPct val="115000"/>
              </a:lnSpc>
              <a:buSzPts val="2400"/>
            </a:pPr>
            <a:r>
              <a:rPr lang="en-ID" sz="21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Pertemuan</a:t>
            </a:r>
            <a:r>
              <a:rPr lang="en-ID" sz="2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ke-13</a:t>
            </a:r>
            <a:endParaRPr lang="en-ID"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1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33"/>
          <p:cNvSpPr txBox="1"/>
          <p:nvPr/>
        </p:nvSpPr>
        <p:spPr>
          <a:xfrm>
            <a:off x="454375" y="717100"/>
            <a:ext cx="4117500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Yuhuuu! Kamu udah berhasil menamatkan </a:t>
            </a:r>
            <a:r>
              <a:rPr lang="en" b="1" dirty="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Pertemuan-11 </a:t>
            </a: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🥳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Selanjutnya, kita bakal </a:t>
            </a:r>
            <a:r>
              <a:rPr lang="en-US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UTS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Penasaran kayak gimana? 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5" name="Google Shape;1465;p133"/>
          <p:cNvCxnSpPr/>
          <p:nvPr/>
        </p:nvCxnSpPr>
        <p:spPr>
          <a:xfrm flipH="1">
            <a:off x="1576625" y="427100"/>
            <a:ext cx="5947800" cy="234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66" name="Google Shape;1466;p133"/>
          <p:cNvSpPr txBox="1"/>
          <p:nvPr/>
        </p:nvSpPr>
        <p:spPr>
          <a:xfrm>
            <a:off x="453375" y="152450"/>
            <a:ext cx="406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Penutup</a:t>
            </a:r>
            <a:endParaRPr sz="14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7170" name="Picture 2" descr="Congratulations Vector Art, Icons, and Graphics for Free Download">
            <a:extLst>
              <a:ext uri="{FF2B5EF4-FFF2-40B4-BE49-F238E27FC236}">
                <a16:creationId xmlns:a16="http://schemas.microsoft.com/office/drawing/2014/main" id="{E774179A-C300-18D5-41E8-59B705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25" y="1855401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02790" y="7482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Review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Materi</a:t>
            </a:r>
            <a:r>
              <a:rPr lang="en-US" sz="10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ID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Penanganan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Penanganan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TEXT dan PASSWORD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RADIO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CHECKBOX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COMBO BOX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Input Type TEXTAREA</a:t>
            </a:r>
            <a:endParaRPr lang="en-ID" sz="1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6323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30925" y="763300"/>
            <a:ext cx="7657998" cy="3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Prepare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PEMPROGRAMAN WEB.pdf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Pemrograman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PHP MySQL.pdf</a:t>
            </a:r>
            <a:endParaRPr lang="en-ID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xampp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8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6F618-6AB3-FC9E-C1F7-F4C8458B929E}"/>
              </a:ext>
            </a:extLst>
          </p:cNvPr>
          <p:cNvSpPr txBox="1"/>
          <p:nvPr/>
        </p:nvSpPr>
        <p:spPr>
          <a:xfrm>
            <a:off x="454375" y="13352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Pemrograman</a:t>
            </a:r>
            <a:r>
              <a:rPr lang="en-ID" dirty="0"/>
              <a:t> Web </a:t>
            </a:r>
            <a:r>
              <a:rPr lang="en-ID" dirty="0" err="1"/>
              <a:t>dengan</a:t>
            </a:r>
            <a:r>
              <a:rPr lang="en-ID" dirty="0"/>
              <a:t> PHP MySQL.pdf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92069-CA77-DB00-08D0-C2043B7EC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05" y="1674077"/>
            <a:ext cx="5199111" cy="305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0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Form Input : input_01.php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31733-803C-43E1-3308-6D2E52DC1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51" y="1762880"/>
            <a:ext cx="3641218" cy="15207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018F77-1972-E51F-E720-DA651A0D326D}"/>
              </a:ext>
            </a:extLst>
          </p:cNvPr>
          <p:cNvSpPr txBox="1"/>
          <p:nvPr/>
        </p:nvSpPr>
        <p:spPr>
          <a:xfrm>
            <a:off x="667375" y="3380620"/>
            <a:ext cx="3914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1" dirty="0"/>
              <a:t>Kode Program Input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900081-D551-20E2-9A69-E60F3AA85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377" y="1761895"/>
            <a:ext cx="4672525" cy="248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1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Output Form Input : input_01.php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D6F91-23E4-36A6-6C36-7A407AB15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175" y="1475720"/>
            <a:ext cx="2798664" cy="23636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1D5924-DF1E-5D45-CA5B-9DD93E964A5F}"/>
              </a:ext>
            </a:extLst>
          </p:cNvPr>
          <p:cNvSpPr txBox="1"/>
          <p:nvPr/>
        </p:nvSpPr>
        <p:spPr>
          <a:xfrm>
            <a:off x="2348032" y="3685512"/>
            <a:ext cx="3914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1" dirty="0"/>
              <a:t>Output Input Text</a:t>
            </a:r>
          </a:p>
        </p:txBody>
      </p:sp>
    </p:spTree>
    <p:extLst>
      <p:ext uri="{BB962C8B-B14F-4D97-AF65-F5344CB8AC3E}">
        <p14:creationId xmlns:p14="http://schemas.microsoft.com/office/powerpoint/2010/main" val="19499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748200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Form Input dan Proses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beda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07009-BD47-DEBB-68CC-61FD03425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5" y="1312900"/>
            <a:ext cx="4863213" cy="1720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C13E3D-3B88-E1FF-465E-5C3343E00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37" y="3054300"/>
            <a:ext cx="6629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0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54375" y="606754"/>
            <a:ext cx="7657998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Output Form Input dan Proses </a:t>
            </a:r>
            <a:r>
              <a:rPr lang="en-US" sz="1600" b="1" i="0" u="none" strike="noStrike" cap="none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beda</a:t>
            </a:r>
            <a:r>
              <a:rPr lang="en-US" sz="1600" b="1" i="0" u="none" strike="noStrike" cap="none" dirty="0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D5924-DF1E-5D45-CA5B-9DD93E964A5F}"/>
              </a:ext>
            </a:extLst>
          </p:cNvPr>
          <p:cNvSpPr txBox="1"/>
          <p:nvPr/>
        </p:nvSpPr>
        <p:spPr>
          <a:xfrm>
            <a:off x="2348032" y="3685512"/>
            <a:ext cx="3914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1" dirty="0"/>
              <a:t>Output Input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87CD2-AFF4-A3E0-BA34-E454881D5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571" y="1052307"/>
            <a:ext cx="3681507" cy="39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9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017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flipH="1">
            <a:off x="1640225" y="427100"/>
            <a:ext cx="5884200" cy="840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6"/>
          <p:cNvSpPr txBox="1"/>
          <p:nvPr/>
        </p:nvSpPr>
        <p:spPr>
          <a:xfrm>
            <a:off x="454375" y="144400"/>
            <a:ext cx="249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Pengantar</a:t>
            </a:r>
            <a:endParaRPr sz="1400" b="0" i="0" u="none" strike="noStrike" cap="none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8382000" y="46482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73357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fld>
            <a:endParaRPr sz="1000" b="1" i="0" u="none" strike="noStrike" cap="none">
              <a:solidFill>
                <a:srgbClr val="73357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86;p16">
            <a:extLst>
              <a:ext uri="{FF2B5EF4-FFF2-40B4-BE49-F238E27FC236}">
                <a16:creationId xmlns:a16="http://schemas.microsoft.com/office/drawing/2014/main" id="{46473039-E300-538A-0723-1AEEE5568CA1}"/>
              </a:ext>
            </a:extLst>
          </p:cNvPr>
          <p:cNvSpPr txBox="1"/>
          <p:nvPr/>
        </p:nvSpPr>
        <p:spPr>
          <a:xfrm>
            <a:off x="454375" y="646083"/>
            <a:ext cx="3617814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43673"/>
                </a:solidFill>
                <a:latin typeface="Montserrat"/>
                <a:ea typeface="Montserrat"/>
                <a:cs typeface="Montserrat"/>
                <a:sym typeface="Montserrat"/>
              </a:rPr>
              <a:t>Referensi</a:t>
            </a:r>
            <a:endParaRPr lang="en-US" sz="10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36614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7452</TotalTime>
  <Words>142</Words>
  <Application>Microsoft Office PowerPoint</Application>
  <PresentationFormat>On-screen Show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Montserrat ExtraBold</vt:lpstr>
      <vt:lpstr>Montserrat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Profile</dc:title>
  <cp:lastModifiedBy>rikialdipari</cp:lastModifiedBy>
  <cp:revision>35</cp:revision>
  <dcterms:modified xsi:type="dcterms:W3CDTF">2023-01-07T04:14:54Z</dcterms:modified>
</cp:coreProperties>
</file>