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379" r:id="rId2"/>
    <p:sldId id="407" r:id="rId3"/>
    <p:sldId id="416" r:id="rId4"/>
    <p:sldId id="417" r:id="rId5"/>
    <p:sldId id="418" r:id="rId6"/>
    <p:sldId id="37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77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7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ke-5 &amp; 6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Layout Web Page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Baris dan Kolom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508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Cascading Style Sheet (CSS)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Selector, Property dan Value pada CSS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Penempatan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Style Sheet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Embedded Style Sheet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Style Sheet</a:t>
            </a:r>
          </a:p>
        </p:txBody>
      </p:sp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Detailnya, kita bakal bahas hal-hal berikut ini: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Pada Halaman Web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Background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Jenis-jenis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Selector Dasar CSS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 Selector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 Type Selector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Selector</a:t>
            </a:r>
          </a:p>
        </p:txBody>
      </p:sp>
    </p:spTree>
    <p:extLst>
      <p:ext uri="{BB962C8B-B14F-4D97-AF65-F5344CB8AC3E}">
        <p14:creationId xmlns:p14="http://schemas.microsoft.com/office/powerpoint/2010/main" val="348254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PEMPROGRAMAN WEB.pdf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praktek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Pertemuan-3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bahas tentang 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Tabel</a:t>
            </a:r>
            <a:r>
              <a:rPr lang="en-US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dan Form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137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Montserrat ExtraBold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20</cp:revision>
  <dcterms:modified xsi:type="dcterms:W3CDTF">2022-11-14T03:17:27Z</dcterms:modified>
</cp:coreProperties>
</file>