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379" r:id="rId2"/>
    <p:sldId id="449" r:id="rId3"/>
    <p:sldId id="454" r:id="rId4"/>
    <p:sldId id="418" r:id="rId5"/>
    <p:sldId id="416" r:id="rId6"/>
    <p:sldId id="450" r:id="rId7"/>
    <p:sldId id="455" r:id="rId8"/>
    <p:sldId id="456" r:id="rId9"/>
    <p:sldId id="457" r:id="rId10"/>
    <p:sldId id="458" r:id="rId11"/>
    <p:sldId id="451" r:id="rId12"/>
    <p:sldId id="452" r:id="rId13"/>
    <p:sldId id="453" r:id="rId14"/>
    <p:sldId id="459" r:id="rId15"/>
    <p:sldId id="460" r:id="rId16"/>
    <p:sldId id="441" r:id="rId17"/>
    <p:sldId id="376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  <p:embeddedFont>
      <p:font typeface="Montserrat ExtraBold" panose="00000900000000000000" pitchFamily="2" charset="0"/>
      <p:bold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470">
          <p15:clr>
            <a:srgbClr val="9AA0A6"/>
          </p15:clr>
        </p15:guide>
        <p15:guide id="2" orient="horz" pos="452">
          <p15:clr>
            <a:srgbClr val="9AA0A6"/>
          </p15:clr>
        </p15:guide>
        <p15:guide id="3" orient="horz" pos="3024">
          <p15:clr>
            <a:srgbClr val="9AA0A6"/>
          </p15:clr>
        </p15:guide>
        <p15:guide id="4" pos="286">
          <p15:clr>
            <a:srgbClr val="9AA0A6"/>
          </p15:clr>
        </p15:guide>
        <p15:guide id="5" pos="2880">
          <p15:clr>
            <a:srgbClr val="9AA0A6"/>
          </p15:clr>
        </p15:guide>
        <p15:guide id="6" pos="30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34" y="82"/>
      </p:cViewPr>
      <p:guideLst>
        <p:guide pos="5470"/>
        <p:guide orient="horz" pos="452"/>
        <p:guide orient="horz" pos="3024"/>
        <p:guide pos="286"/>
        <p:guide pos="2880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c5dd89c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10c5dd89c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759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29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7337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4010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5397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117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594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34481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12f26464ced_1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0" name="Google Shape;1460;g12f26464ced_1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326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396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312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208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034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5528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703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45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592250" y="2067150"/>
            <a:ext cx="60423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15000"/>
              </a:lnSpc>
              <a:buSzPts val="2400"/>
            </a:pPr>
            <a:endParaRPr lang="nn-NO" sz="31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ct val="115000"/>
              </a:lnSpc>
              <a:buSzPts val="2400"/>
            </a:pPr>
            <a:r>
              <a:rPr lang="nn-NO" sz="31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Pemrograman WEB</a:t>
            </a:r>
          </a:p>
          <a:p>
            <a:pPr algn="ctr">
              <a:lnSpc>
                <a:spcPct val="115000"/>
              </a:lnSpc>
              <a:buSzPts val="2400"/>
            </a:pPr>
            <a:r>
              <a:rPr lang="en-ID" sz="21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Pertemuan</a:t>
            </a:r>
            <a:r>
              <a:rPr lang="en-ID" sz="2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ke-13</a:t>
            </a:r>
            <a:endParaRPr lang="en-ID"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49181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Program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menampilkan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seluruh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isi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array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B3FF1E-09FF-EB46-EE71-406D8E61E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52" y="1335201"/>
            <a:ext cx="4104116" cy="25826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0097D4-F5BF-1B6A-4CCC-939542DF5F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4117" y="1174139"/>
            <a:ext cx="4181034" cy="261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24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33" y="1017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11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Fungsi-fungsi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Array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PHP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DF93D3-D274-0114-07DA-3AEE6A169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575" y="1173100"/>
            <a:ext cx="4871453" cy="28052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1C30C5-4797-A378-A433-3915DA4B27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11" y="4065151"/>
            <a:ext cx="4871453" cy="67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9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12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Fungsi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PHP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7638F1-B114-5455-EDFC-8D88717E5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74" y="2028825"/>
            <a:ext cx="6515100" cy="1085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2D7CD7-AA66-32DE-85A0-867968745DCD}"/>
              </a:ext>
            </a:extLst>
          </p:cNvPr>
          <p:cNvSpPr txBox="1"/>
          <p:nvPr/>
        </p:nvSpPr>
        <p:spPr>
          <a:xfrm>
            <a:off x="454374" y="1207402"/>
            <a:ext cx="859115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Fungsi</a:t>
            </a:r>
            <a:r>
              <a:rPr lang="en-ID" dirty="0"/>
              <a:t> (</a:t>
            </a:r>
            <a:r>
              <a:rPr lang="en-ID" dirty="0" err="1"/>
              <a:t>atau</a:t>
            </a:r>
            <a:r>
              <a:rPr lang="en-ID" dirty="0"/>
              <a:t> Function) di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pemograman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program yang </a:t>
            </a:r>
            <a:r>
              <a:rPr lang="en-ID" dirty="0" err="1"/>
              <a:t>dirancang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menyelesaikan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, dan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program </a:t>
            </a:r>
            <a:r>
              <a:rPr lang="en-ID" dirty="0" err="1"/>
              <a:t>utama</a:t>
            </a:r>
            <a:r>
              <a:rPr lang="en-ID" dirty="0"/>
              <a:t>. Kita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yang </a:t>
            </a:r>
            <a:r>
              <a:rPr lang="en-ID" dirty="0" err="1"/>
              <a:t>dibuat</a:t>
            </a:r>
            <a:r>
              <a:rPr lang="en-ID" dirty="0"/>
              <a:t> oleh programmer lain.</a:t>
            </a:r>
          </a:p>
        </p:txBody>
      </p:sp>
    </p:spTree>
    <p:extLst>
      <p:ext uri="{BB962C8B-B14F-4D97-AF65-F5344CB8AC3E}">
        <p14:creationId xmlns:p14="http://schemas.microsoft.com/office/powerpoint/2010/main" val="2111901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33" y="144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13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606754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Contoh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Fungsi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tampa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parameter dan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parameter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A8BE1E-A96E-BB89-CFF4-DAF647AC1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54" y="1171454"/>
            <a:ext cx="4122671" cy="36224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F12D7F-10E3-C2D0-A856-98288C09E1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3083" y="3812394"/>
            <a:ext cx="3789398" cy="8428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C5DC99-FAFC-B1A8-1BEE-D16FB630CCFC}"/>
              </a:ext>
            </a:extLst>
          </p:cNvPr>
          <p:cNvSpPr txBox="1"/>
          <p:nvPr/>
        </p:nvSpPr>
        <p:spPr>
          <a:xfrm>
            <a:off x="6408164" y="3504617"/>
            <a:ext cx="9211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257891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33" y="144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14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606754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Contoh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Fungsi:Program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fungsi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mengembalikan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nilai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C5DC99-FAFC-B1A8-1BEE-D16FB630CCFC}"/>
              </a:ext>
            </a:extLst>
          </p:cNvPr>
          <p:cNvSpPr txBox="1"/>
          <p:nvPr/>
        </p:nvSpPr>
        <p:spPr>
          <a:xfrm>
            <a:off x="5409358" y="3723914"/>
            <a:ext cx="9211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/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7F8F55-8873-4984-5950-DD0FE5EF7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99" y="1235605"/>
            <a:ext cx="5269128" cy="18496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64F04C-9906-1E73-F59B-F32C8B7EF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8353" y="4046208"/>
            <a:ext cx="49149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480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33" y="144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15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606754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Contoh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Fungsi:Program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passing by value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fungsi</a:t>
            </a:r>
            <a:endParaRPr lang="en-US" sz="1600" b="1" i="0" u="none" strike="noStrike" cap="none" dirty="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C5DC99-FAFC-B1A8-1BEE-D16FB630CCFC}"/>
              </a:ext>
            </a:extLst>
          </p:cNvPr>
          <p:cNvSpPr txBox="1"/>
          <p:nvPr/>
        </p:nvSpPr>
        <p:spPr>
          <a:xfrm>
            <a:off x="6084409" y="2824043"/>
            <a:ext cx="9211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/>
              <a:t>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E67111-8856-89E5-1C8C-6A6E7648A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09" y="1130177"/>
            <a:ext cx="4533900" cy="685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32F5A6-A723-86A4-A540-9E0D64C88C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50" y="3107995"/>
            <a:ext cx="5048250" cy="1428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DBF277-4B04-B154-8DF5-1E1870FF0C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380" y="1933122"/>
            <a:ext cx="3234398" cy="260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33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017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16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86;p16">
            <a:extLst>
              <a:ext uri="{FF2B5EF4-FFF2-40B4-BE49-F238E27FC236}">
                <a16:creationId xmlns:a16="http://schemas.microsoft.com/office/drawing/2014/main" id="{46473039-E300-538A-0723-1AEEE5568CA1}"/>
              </a:ext>
            </a:extLst>
          </p:cNvPr>
          <p:cNvSpPr txBox="1"/>
          <p:nvPr/>
        </p:nvSpPr>
        <p:spPr>
          <a:xfrm>
            <a:off x="454375" y="646083"/>
            <a:ext cx="3617814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Referensi</a:t>
            </a:r>
            <a:endParaRPr lang="en-US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6A254B-AE87-AAF5-23DD-4CEA9CDFA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64" y="1412566"/>
            <a:ext cx="70294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1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133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3" name="Google Shape;1463;p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5" name="Google Shape;1465;p133"/>
          <p:cNvCxnSpPr/>
          <p:nvPr/>
        </p:nvCxnSpPr>
        <p:spPr>
          <a:xfrm flipH="1">
            <a:off x="1576625" y="427100"/>
            <a:ext cx="5947800" cy="234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66" name="Google Shape;1466;p133"/>
          <p:cNvSpPr txBox="1"/>
          <p:nvPr/>
        </p:nvSpPr>
        <p:spPr>
          <a:xfrm>
            <a:off x="453375" y="152450"/>
            <a:ext cx="406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Penutup</a:t>
            </a:r>
            <a:endParaRPr sz="1400" b="0" i="0" u="none" strike="noStrike" cap="non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7170" name="Picture 2" descr="Congratulations Vector Art, Icons, and Graphics for Free Download">
            <a:extLst>
              <a:ext uri="{FF2B5EF4-FFF2-40B4-BE49-F238E27FC236}">
                <a16:creationId xmlns:a16="http://schemas.microsoft.com/office/drawing/2014/main" id="{E774179A-C300-18D5-41E8-59B705207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225" y="1855401"/>
            <a:ext cx="37719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02790" y="748200"/>
            <a:ext cx="7657998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Review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Materi</a:t>
            </a:r>
            <a:r>
              <a:rPr lang="en-US" sz="10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lang="en-ID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Penanganan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PHP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Berbagai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Penanganan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 Input Type TEXT dan PASSWORD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 Input Type RADIO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 Input Type CHECKBOX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 Input Type COMBO BOX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 Input Type TEXTAREA</a:t>
            </a:r>
            <a:endParaRPr lang="en-ID" sz="15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26323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02790" y="748200"/>
            <a:ext cx="7657998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Materi</a:t>
            </a:r>
            <a:r>
              <a:rPr lang="en-US" sz="10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lang="en-ID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Pengantar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Array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Mendeklarasikan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Array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Fungsi-fungsi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Array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PHP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PHP</a:t>
            </a:r>
            <a:endParaRPr lang="en-ID" sz="15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2651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30925" y="763300"/>
            <a:ext cx="7657998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Prepare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Code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PEMPROGRAMAN WEB.pdf 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Pemrograman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PHP MySQL.pdf</a:t>
            </a:r>
            <a:endParaRPr lang="en-ID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php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xampp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84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Refer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96F618-6AB3-FC9E-C1F7-F4C8458B929E}"/>
              </a:ext>
            </a:extLst>
          </p:cNvPr>
          <p:cNvSpPr txBox="1"/>
          <p:nvPr/>
        </p:nvSpPr>
        <p:spPr>
          <a:xfrm>
            <a:off x="454375" y="133520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Pemrograman</a:t>
            </a:r>
            <a:r>
              <a:rPr lang="en-ID" dirty="0"/>
              <a:t> Web </a:t>
            </a:r>
            <a:r>
              <a:rPr lang="en-ID" dirty="0" err="1"/>
              <a:t>dengan</a:t>
            </a:r>
            <a:r>
              <a:rPr lang="en-ID" dirty="0"/>
              <a:t> PHP MySQL.pdf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85E9BE-4775-FF63-5C7B-724F621E3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75" y="1953451"/>
            <a:ext cx="70294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06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Apa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itu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Array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1DC6D9-2AD3-CCDB-BD4C-01A60AF78C7F}"/>
              </a:ext>
            </a:extLst>
          </p:cNvPr>
          <p:cNvSpPr txBox="1"/>
          <p:nvPr/>
        </p:nvSpPr>
        <p:spPr>
          <a:xfrm>
            <a:off x="454375" y="1312900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Array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</a:t>
            </a:r>
            <a:r>
              <a:rPr lang="en-ID" dirty="0" err="1"/>
              <a:t>terstruktur</a:t>
            </a:r>
            <a:r>
              <a:rPr lang="en-ID" dirty="0"/>
              <a:t> yang </a:t>
            </a:r>
            <a:r>
              <a:rPr lang="en-ID" dirty="0" err="1"/>
              <a:t>berguna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sejumlah</a:t>
            </a:r>
            <a:r>
              <a:rPr lang="en-ID" dirty="0"/>
              <a:t> data yang </a:t>
            </a:r>
            <a:r>
              <a:rPr lang="en-ID" dirty="0" err="1"/>
              <a:t>bertipe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. Bagian yang </a:t>
            </a:r>
            <a:r>
              <a:rPr lang="en-ID" dirty="0" err="1"/>
              <a:t>menyusun</a:t>
            </a:r>
            <a:r>
              <a:rPr lang="en-ID" dirty="0"/>
              <a:t> array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array, yang masing-masing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</a:t>
            </a:r>
            <a:r>
              <a:rPr lang="en-ID" dirty="0" err="1"/>
              <a:t>tersendiri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index array. Index array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 integer </a:t>
            </a:r>
            <a:r>
              <a:rPr lang="en-ID" dirty="0" err="1"/>
              <a:t>atau</a:t>
            </a:r>
            <a:r>
              <a:rPr lang="en-ID" dirty="0"/>
              <a:t> string. </a:t>
            </a:r>
          </a:p>
        </p:txBody>
      </p:sp>
      <p:pic>
        <p:nvPicPr>
          <p:cNvPr id="1026" name="Picture 2" descr="Pengertian Array Dalam C++ – Materi Kuliah Program Studi Sistem Informasi">
            <a:extLst>
              <a:ext uri="{FF2B5EF4-FFF2-40B4-BE49-F238E27FC236}">
                <a16:creationId xmlns:a16="http://schemas.microsoft.com/office/drawing/2014/main" id="{15001499-E3E2-918E-025D-AA49B4141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673" y="2497983"/>
            <a:ext cx="5526252" cy="2504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112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Contoh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Array Pada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Php</a:t>
            </a:r>
            <a:endParaRPr lang="en-US" sz="1600" b="1" i="0" u="none" strike="noStrike" cap="none" dirty="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67B9AE-29DB-952E-AD0E-1D69C7B2F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75" y="1394021"/>
            <a:ext cx="4476351" cy="21346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936987-FB02-BED5-35C5-FAFAFD77D5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7803" y="2921979"/>
            <a:ext cx="3662897" cy="19230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AA25FC-4386-0C20-ABAC-AE7FBF41B0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861" y="3618618"/>
            <a:ext cx="4249789" cy="13135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5EF881-4A58-90D6-25C5-303AEE4ABE8B}"/>
              </a:ext>
            </a:extLst>
          </p:cNvPr>
          <p:cNvSpPr txBox="1"/>
          <p:nvPr/>
        </p:nvSpPr>
        <p:spPr>
          <a:xfrm>
            <a:off x="6632917" y="2775879"/>
            <a:ext cx="11676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258780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Program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mendeklarasikan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array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index string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09652-F319-7802-3A54-EDEB49E01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52" y="1456005"/>
            <a:ext cx="3729611" cy="19861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7104C0-421B-22CC-9E87-01488A87F4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374" y="1616800"/>
            <a:ext cx="4729062" cy="2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83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Program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menampilkan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seluruh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isi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array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index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numerik</a:t>
            </a:r>
            <a:endParaRPr lang="en-US" sz="1600" b="1" i="0" u="none" strike="noStrike" cap="none" dirty="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A1968B-A386-AD64-B62A-0DE30A70D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51" y="1406328"/>
            <a:ext cx="3813386" cy="21108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647C2F-466D-E60E-DDF9-94E203DDE2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9" y="1174652"/>
            <a:ext cx="4046749" cy="394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499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7491</TotalTime>
  <Words>258</Words>
  <Application>Microsoft Office PowerPoint</Application>
  <PresentationFormat>On-screen Show (16:9)</PresentationFormat>
  <Paragraphs>70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Montserrat</vt:lpstr>
      <vt:lpstr>Montserrat ExtraBold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</dc:title>
  <cp:lastModifiedBy>rikialdipari</cp:lastModifiedBy>
  <cp:revision>37</cp:revision>
  <dcterms:modified xsi:type="dcterms:W3CDTF">2023-01-07T05:07:47Z</dcterms:modified>
</cp:coreProperties>
</file>