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379" r:id="rId2"/>
    <p:sldId id="435" r:id="rId3"/>
    <p:sldId id="407" r:id="rId4"/>
    <p:sldId id="418" r:id="rId5"/>
    <p:sldId id="416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41" r:id="rId15"/>
    <p:sldId id="37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5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0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4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2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11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75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8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31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BEBF9-BD55-5BF3-A50F-A54AFC147F45}"/>
              </a:ext>
            </a:extLst>
          </p:cNvPr>
          <p:cNvSpPr txBox="1"/>
          <p:nvPr/>
        </p:nvSpPr>
        <p:spPr>
          <a:xfrm>
            <a:off x="527539" y="19897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d. Insert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72815-BE6F-F470-5DA9-94616738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98" y="1415308"/>
            <a:ext cx="5842936" cy="286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4DED9-732F-8D6F-36CE-1D3CC93F9E44}"/>
              </a:ext>
            </a:extLst>
          </p:cNvPr>
          <p:cNvSpPr txBox="1"/>
          <p:nvPr/>
        </p:nvSpPr>
        <p:spPr>
          <a:xfrm>
            <a:off x="559418" y="2297568"/>
            <a:ext cx="2646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INSERT INTO `</a:t>
            </a:r>
            <a:r>
              <a:rPr lang="en-ID" sz="1200" dirty="0" err="1"/>
              <a:t>produk</a:t>
            </a:r>
            <a:r>
              <a:rPr lang="en-ID" sz="1200" dirty="0"/>
              <a:t>` (`id`, `</a:t>
            </a:r>
            <a:r>
              <a:rPr lang="en-ID" sz="1200" dirty="0" err="1"/>
              <a:t>nama_produk</a:t>
            </a:r>
            <a:r>
              <a:rPr lang="en-ID" sz="1200" dirty="0"/>
              <a:t>`, `</a:t>
            </a:r>
            <a:r>
              <a:rPr lang="en-ID" sz="1200" dirty="0" err="1"/>
              <a:t>deskripsi</a:t>
            </a:r>
            <a:r>
              <a:rPr lang="en-ID" sz="1200" dirty="0"/>
              <a:t>`, `</a:t>
            </a:r>
            <a:r>
              <a:rPr lang="en-ID" sz="1200" dirty="0" err="1"/>
              <a:t>harga_beli</a:t>
            </a:r>
            <a:r>
              <a:rPr lang="en-ID" sz="1200" dirty="0"/>
              <a:t>`, `</a:t>
            </a:r>
            <a:r>
              <a:rPr lang="en-ID" sz="1200" dirty="0" err="1"/>
              <a:t>harga_jual</a:t>
            </a:r>
            <a:r>
              <a:rPr lang="en-ID" sz="1200" dirty="0"/>
              <a:t>`, `</a:t>
            </a:r>
            <a:r>
              <a:rPr lang="en-ID" sz="1200" dirty="0" err="1"/>
              <a:t>gambar_produk</a:t>
            </a:r>
            <a:r>
              <a:rPr lang="en-ID" sz="1200" dirty="0"/>
              <a:t>`) VALUES</a:t>
            </a:r>
          </a:p>
          <a:p>
            <a:r>
              <a:rPr lang="en-ID" sz="1200" dirty="0"/>
              <a:t>(1, '</a:t>
            </a:r>
            <a:r>
              <a:rPr lang="en-ID" sz="1200" dirty="0" err="1"/>
              <a:t>Indomie</a:t>
            </a:r>
            <a:r>
              <a:rPr lang="en-ID" sz="1200" dirty="0"/>
              <a:t>', '</a:t>
            </a:r>
            <a:r>
              <a:rPr lang="en-ID" sz="1200" dirty="0" err="1"/>
              <a:t>indomie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enak</a:t>
            </a:r>
            <a:r>
              <a:rPr lang="en-ID" sz="1200" dirty="0"/>
              <a:t> </a:t>
            </a:r>
            <a:r>
              <a:rPr lang="en-ID" sz="1200" dirty="0" err="1"/>
              <a:t>sekali</a:t>
            </a:r>
            <a:r>
              <a:rPr lang="en-ID" sz="1200" dirty="0"/>
              <a:t> sob', 4000, 5000, '489-contoh.jpg'),</a:t>
            </a:r>
          </a:p>
          <a:p>
            <a:r>
              <a:rPr lang="en-ID" sz="1200" dirty="0"/>
              <a:t>(4, '342', '', 55, 234, '452-761-277-contoh.jpg'),</a:t>
            </a:r>
          </a:p>
          <a:p>
            <a:r>
              <a:rPr lang="en-ID" sz="1200" dirty="0"/>
              <a:t>(5, '123', '33', 55, 123, '623-452-761-277-contoh.jpg'),</a:t>
            </a:r>
          </a:p>
          <a:p>
            <a:r>
              <a:rPr lang="en-ID" sz="1200" dirty="0"/>
              <a:t>(6, '23', '44', 5, 234, '857-277-contoh.jpg');</a:t>
            </a:r>
          </a:p>
        </p:txBody>
      </p:sp>
    </p:spTree>
    <p:extLst>
      <p:ext uri="{BB962C8B-B14F-4D97-AF65-F5344CB8AC3E}">
        <p14:creationId xmlns:p14="http://schemas.microsoft.com/office/powerpoint/2010/main" val="35776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188F-39EC-F17C-A5B5-8D0D99D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975" y="1461544"/>
            <a:ext cx="5504224" cy="31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Langkah- Langkah</a:t>
            </a:r>
          </a:p>
          <a:p>
            <a:r>
              <a:rPr lang="en-ID" b="1" dirty="0"/>
              <a:t>6. Buat folder </a:t>
            </a:r>
            <a:r>
              <a:rPr lang="en-ID" b="1" dirty="0" err="1"/>
              <a:t>gambar</a:t>
            </a:r>
            <a:endParaRPr lang="en-ID" b="1" dirty="0"/>
          </a:p>
          <a:p>
            <a:r>
              <a:rPr lang="en-ID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DB859-DD50-E7FC-C378-90936C7E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15" y="1899900"/>
            <a:ext cx="2680519" cy="1708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7495D-ADDF-C7C1-C97D-CD4825B09A3E}"/>
              </a:ext>
            </a:extLst>
          </p:cNvPr>
          <p:cNvSpPr txBox="1"/>
          <p:nvPr/>
        </p:nvSpPr>
        <p:spPr>
          <a:xfrm>
            <a:off x="5036234" y="15721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Kode Program </a:t>
            </a:r>
            <a:r>
              <a:rPr lang="en-ID" b="1" dirty="0" err="1"/>
              <a:t>memanggil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endParaRPr lang="en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08ECA-DD12-7CB6-3973-ED9F10B4F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227" y="2053788"/>
            <a:ext cx="5377765" cy="11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7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Langkah- Langkah</a:t>
            </a:r>
          </a:p>
          <a:p>
            <a:r>
              <a:rPr lang="en-ID" b="1" dirty="0"/>
              <a:t>7. </a:t>
            </a:r>
            <a:r>
              <a:rPr lang="en-ID" b="1" dirty="0" err="1"/>
              <a:t>Tampilan</a:t>
            </a:r>
            <a:r>
              <a:rPr lang="en-ID" b="1" dirty="0"/>
              <a:t> </a:t>
            </a:r>
            <a:r>
              <a:rPr lang="en-ID" b="1" dirty="0" err="1"/>
              <a:t>setalah</a:t>
            </a:r>
            <a:r>
              <a:rPr lang="en-ID" b="1" dirty="0"/>
              <a:t> di </a:t>
            </a:r>
            <a:r>
              <a:rPr lang="en-ID" b="1" dirty="0" err="1"/>
              <a:t>tambahkan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endParaRPr lang="en-ID" b="1" dirty="0"/>
          </a:p>
          <a:p>
            <a:r>
              <a:rPr lang="en-ID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BC639-4AE1-315B-E1DD-6CB74BE8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532" y="1968253"/>
            <a:ext cx="7181557" cy="26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94140-C8F8-982C-508C-6775A84EC925}"/>
              </a:ext>
            </a:extLst>
          </p:cNvPr>
          <p:cNvSpPr txBox="1"/>
          <p:nvPr/>
        </p:nvSpPr>
        <p:spPr>
          <a:xfrm>
            <a:off x="454375" y="141256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https://github.com/herziwp/crud-php7</a:t>
            </a:r>
          </a:p>
          <a:p>
            <a:r>
              <a:rPr lang="en-ID" dirty="0"/>
              <a:t>https://gilacoding.com/read/contoh-crud-php-7-mysqli-terbaru-dengan-upload-gambar-part-1</a:t>
            </a: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Pertemuan-7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Pengertian</a:t>
            </a:r>
            <a:r>
              <a:rPr lang="en-ID" sz="2000" dirty="0"/>
              <a:t> Operator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Penugasan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Perbandingan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Logika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82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tudi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Case Show List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Produk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Dari Database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DB :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lihat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7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latin typeface="Montserrat"/>
                <a:ea typeface="Montserrat"/>
                <a:cs typeface="Montserrat"/>
                <a:sym typeface="Montserrat"/>
              </a:rPr>
              <a:t>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Montserrat"/>
                <a:ea typeface="Montserrat"/>
                <a:cs typeface="Montserrat"/>
                <a:sym typeface="Montserrat"/>
              </a:rPr>
              <a:t>Query Insert </a:t>
            </a:r>
            <a:r>
              <a:rPr lang="en-ID" sz="1500" dirty="0" err="1"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ID" sz="1500" dirty="0">
                <a:latin typeface="Montserrat"/>
                <a:ea typeface="Montserrat"/>
                <a:cs typeface="Montserrat"/>
                <a:sym typeface="Montserrat"/>
              </a:rPr>
              <a:t>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database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index.php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Nyalakan</a:t>
            </a:r>
            <a:r>
              <a:rPr lang="en-ID" dirty="0"/>
              <a:t> </a:t>
            </a:r>
            <a:r>
              <a:rPr lang="en-ID" dirty="0" err="1"/>
              <a:t>xampp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940A6-9D07-C37D-C0F7-C1CDAC27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75" y="1125786"/>
            <a:ext cx="4252873" cy="982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B5657-6B54-B040-C55E-0AF4CE5DD4C8}"/>
              </a:ext>
            </a:extLst>
          </p:cNvPr>
          <p:cNvSpPr txBox="1"/>
          <p:nvPr/>
        </p:nvSpPr>
        <p:spPr>
          <a:xfrm>
            <a:off x="527539" y="23101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2. Buka http://localhost/phpmyadmin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49D5-A986-D560-E2CC-449EE293E857}"/>
              </a:ext>
            </a:extLst>
          </p:cNvPr>
          <p:cNvSpPr txBox="1"/>
          <p:nvPr/>
        </p:nvSpPr>
        <p:spPr>
          <a:xfrm>
            <a:off x="527539" y="27819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3. Buat database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: </a:t>
            </a:r>
            <a:r>
              <a:rPr lang="en-ID" b="1" dirty="0" err="1"/>
              <a:t>dbbelajar</a:t>
            </a:r>
            <a:endParaRPr lang="en-ID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DF4F1-4A03-9EFB-0A8F-EA380551E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325" y="2319771"/>
            <a:ext cx="3602648" cy="2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4. Buka database </a:t>
            </a:r>
            <a:r>
              <a:rPr lang="en-ID" dirty="0" err="1"/>
              <a:t>Sql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query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8B9C9-E8BA-7D5B-DA38-0CA63B2E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68" y="1899899"/>
            <a:ext cx="5906731" cy="2973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A1226-40C0-BA1A-4CB2-382E5BCAADE8}"/>
              </a:ext>
            </a:extLst>
          </p:cNvPr>
          <p:cNvSpPr txBox="1"/>
          <p:nvPr/>
        </p:nvSpPr>
        <p:spPr>
          <a:xfrm>
            <a:off x="527539" y="2042758"/>
            <a:ext cx="26447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CREATE TABLE `</a:t>
            </a:r>
            <a:r>
              <a:rPr lang="en-ID" dirty="0" err="1"/>
              <a:t>dbbelajar</a:t>
            </a:r>
            <a:r>
              <a:rPr lang="en-ID" dirty="0"/>
              <a:t>`.`</a:t>
            </a:r>
            <a:r>
              <a:rPr lang="en-ID" dirty="0" err="1"/>
              <a:t>produk</a:t>
            </a:r>
            <a:r>
              <a:rPr lang="en-ID" dirty="0"/>
              <a:t>` ( `id` INT(11) NOT NULL AUTO_INCREMENT ,</a:t>
            </a:r>
          </a:p>
          <a:p>
            <a:r>
              <a:rPr lang="en-ID" dirty="0"/>
              <a:t>`</a:t>
            </a:r>
            <a:r>
              <a:rPr lang="en-ID" dirty="0" err="1"/>
              <a:t>nama_produk</a:t>
            </a:r>
            <a:r>
              <a:rPr lang="en-ID" dirty="0"/>
              <a:t>` VARCHAR(255) NULL ,  `</a:t>
            </a:r>
            <a:r>
              <a:rPr lang="en-ID" dirty="0" err="1"/>
              <a:t>deskripsi</a:t>
            </a:r>
            <a:r>
              <a:rPr lang="en-ID" dirty="0"/>
              <a:t>` TEXT NULL ,  </a:t>
            </a:r>
          </a:p>
          <a:p>
            <a:r>
              <a:rPr lang="en-ID" dirty="0"/>
              <a:t>`</a:t>
            </a:r>
            <a:r>
              <a:rPr lang="en-ID" dirty="0" err="1"/>
              <a:t>harga_beli</a:t>
            </a:r>
            <a:r>
              <a:rPr lang="en-ID" dirty="0"/>
              <a:t>` INT(11) NULL ,  `</a:t>
            </a:r>
            <a:r>
              <a:rPr lang="en-ID" dirty="0" err="1"/>
              <a:t>harga_jual</a:t>
            </a:r>
            <a:r>
              <a:rPr lang="en-ID" dirty="0"/>
              <a:t>` INT(11) NULL ,  </a:t>
            </a:r>
          </a:p>
          <a:p>
            <a:r>
              <a:rPr lang="en-ID" dirty="0"/>
              <a:t>`</a:t>
            </a:r>
            <a:r>
              <a:rPr lang="en-ID" dirty="0" err="1"/>
              <a:t>gambar_produk</a:t>
            </a:r>
            <a:r>
              <a:rPr lang="en-ID" dirty="0"/>
              <a:t>` VARCHAR(255) NULL ,    </a:t>
            </a:r>
          </a:p>
          <a:p>
            <a:r>
              <a:rPr lang="en-ID" dirty="0"/>
              <a:t>PRIMARY KEY  (`id`)) ENGINE = </a:t>
            </a:r>
            <a:r>
              <a:rPr lang="en-ID" dirty="0" err="1"/>
              <a:t>InnoDB</a:t>
            </a:r>
            <a:r>
              <a:rPr lang="en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967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Buat file </a:t>
            </a:r>
            <a:r>
              <a:rPr lang="en-ID" dirty="0" err="1"/>
              <a:t>index.php</a:t>
            </a:r>
            <a:r>
              <a:rPr lang="en-ID" dirty="0"/>
              <a:t> di folder C:\xampp\htdocs\pemprograman_web_kelas</a:t>
            </a:r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2C535-1660-C139-4727-2A0A608A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92" y="2280255"/>
            <a:ext cx="5672665" cy="20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19D90-5276-3A59-1305-D7337A0A1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6" y="2342524"/>
            <a:ext cx="3781924" cy="1827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B9D93-D9D7-C80B-5765-6ADB0B592923}"/>
              </a:ext>
            </a:extLst>
          </p:cNvPr>
          <p:cNvSpPr txBox="1"/>
          <p:nvPr/>
        </p:nvSpPr>
        <p:spPr>
          <a:xfrm>
            <a:off x="632206" y="1941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a. Cara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koneksi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A26EC-F478-084F-0786-89CEB9C92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500" y="2342524"/>
            <a:ext cx="4514850" cy="1361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6BFAE1-4C87-0452-42C7-ADD24A29DDDB}"/>
              </a:ext>
            </a:extLst>
          </p:cNvPr>
          <p:cNvSpPr txBox="1"/>
          <p:nvPr/>
        </p:nvSpPr>
        <p:spPr>
          <a:xfrm>
            <a:off x="4383258" y="1955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b. Cara select * from </a:t>
            </a:r>
            <a:r>
              <a:rPr lang="en-ID" dirty="0" err="1"/>
              <a:t>produk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6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82579-D909-F20D-24CF-F8A7DB8E4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" y="2315618"/>
            <a:ext cx="9144000" cy="2079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BEBF9-BD55-5BF3-A50F-A54AFC147F45}"/>
              </a:ext>
            </a:extLst>
          </p:cNvPr>
          <p:cNvSpPr txBox="1"/>
          <p:nvPr/>
        </p:nvSpPr>
        <p:spPr>
          <a:xfrm>
            <a:off x="527539" y="19897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c. Halaman </a:t>
            </a:r>
            <a:r>
              <a:rPr lang="en-ID" dirty="0" err="1"/>
              <a:t>index.php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06507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7437</TotalTime>
  <Words>456</Words>
  <Application>Microsoft Office PowerPoint</Application>
  <PresentationFormat>On-screen Show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</vt:lpstr>
      <vt:lpstr>Montserrat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33</cp:revision>
  <dcterms:modified xsi:type="dcterms:W3CDTF">2022-12-09T17:44:30Z</dcterms:modified>
</cp:coreProperties>
</file>