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379" r:id="rId2"/>
    <p:sldId id="407" r:id="rId3"/>
    <p:sldId id="418" r:id="rId4"/>
    <p:sldId id="434" r:id="rId5"/>
    <p:sldId id="435" r:id="rId6"/>
    <p:sldId id="436" r:id="rId7"/>
    <p:sldId id="437" r:id="rId8"/>
    <p:sldId id="37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2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09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0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7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ke-8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en-ID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UTS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PEMPROGRAMAN WEB.pdf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3" y="692023"/>
            <a:ext cx="82352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Soal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1,2,3</a:t>
            </a:r>
            <a:b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b="1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apa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kamu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ketahui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tentang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HTML ?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jelaskan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tag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dasar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html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beserta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contohnya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Penjelasan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file html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baik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apa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form pada html ?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sebutkan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komponen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form pada html, Jika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disertakan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file html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baik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apa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anda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ketahui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tentang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CSS ?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buatlah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penerapan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css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pada HTML,  Jika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disertakan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file html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baik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.</a:t>
            </a:r>
          </a:p>
          <a:p>
            <a:endParaRPr lang="en-US" sz="1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899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3" y="692023"/>
            <a:ext cx="82352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Soal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4</a:t>
            </a:r>
            <a:b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b="1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Buatlah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File html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tampilan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. Noted: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gunakan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 tag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D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untuk</a:t>
            </a:r>
            <a:r>
              <a:rPr lang="en-ID" b="1" dirty="0">
                <a:solidFill>
                  <a:schemeClr val="tx1"/>
                </a:solidFill>
                <a:latin typeface="Consolas" panose="020B0609020204030204" pitchFamily="49" charset="0"/>
              </a:rPr>
              <a:t> record </a:t>
            </a:r>
            <a:r>
              <a:rPr lang="en-ID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tidak</a:t>
            </a:r>
            <a:r>
              <a:rPr lang="en-ID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D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perlu</a:t>
            </a:r>
            <a:r>
              <a:rPr lang="en-ID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D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dibuat</a:t>
            </a:r>
            <a:r>
              <a:rPr lang="en-ID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Montserrat"/>
            </a:endParaRPr>
          </a:p>
          <a:p>
            <a:endParaRPr lang="en-US" sz="1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81EE4-5C7C-5782-0D6A-02023F5C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14" y="1584983"/>
            <a:ext cx="6267157" cy="29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3" y="692023"/>
            <a:ext cx="82352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Soal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b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b="1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Buatlah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File html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tampilan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. Noted: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gunakan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 tag form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komponen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upload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gambar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tidak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perlu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dibuat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.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tserrat"/>
              </a:rPr>
              <a:t> </a:t>
            </a:r>
          </a:p>
          <a:p>
            <a:endParaRPr lang="en-US" sz="1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42C07-65F3-8CB6-F24F-5C0E7F43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97" y="1726278"/>
            <a:ext cx="3444736" cy="34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31A4-1258-C8C2-228F-D91292CCA00C}"/>
              </a:ext>
            </a:extLst>
          </p:cNvPr>
          <p:cNvSpPr txBox="1"/>
          <p:nvPr/>
        </p:nvSpPr>
        <p:spPr>
          <a:xfrm>
            <a:off x="454373" y="692023"/>
            <a:ext cx="8235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Kumpulankan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file UTS </a:t>
            </a:r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format : NAMA_NIM_UTS_PW.zip</a:t>
            </a:r>
            <a:b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Outpul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US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buat</a:t>
            </a:r>
            <a:r>
              <a:rPr lang="en-US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di word.</a:t>
            </a:r>
            <a:endParaRPr lang="en-US" sz="1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35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Pertemuan-7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191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Tahoma</vt:lpstr>
      <vt:lpstr>Montserrat ExtraBold</vt:lpstr>
      <vt:lpstr>Calibri</vt:lpstr>
      <vt:lpstr>Montserrat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29</cp:revision>
  <dcterms:modified xsi:type="dcterms:W3CDTF">2022-11-28T08:55:05Z</dcterms:modified>
</cp:coreProperties>
</file>