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379" r:id="rId2"/>
    <p:sldId id="377" r:id="rId3"/>
    <p:sldId id="398" r:id="rId4"/>
    <p:sldId id="382" r:id="rId5"/>
    <p:sldId id="381" r:id="rId6"/>
    <p:sldId id="257" r:id="rId7"/>
    <p:sldId id="259" r:id="rId8"/>
    <p:sldId id="260" r:id="rId9"/>
    <p:sldId id="261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376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Montserrat ExtraBold" panose="00000900000000000000" pitchFamily="2" charset="0"/>
      <p:bold r:id="rId33"/>
      <p:boldItalic r:id="rId34"/>
    </p:embeddedFont>
    <p:embeddedFont>
      <p:font typeface="NSimSun" panose="02010609030101010101" pitchFamily="49" charset="-122"/>
      <p:regular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373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756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923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006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736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539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683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711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2f26464ce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12f26464ce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111838126_0_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" name="Google Shape;52;g101118381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9c5b033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9c5b033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705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9c5b033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9c5b033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133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bd548883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10bd548883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e7fe43943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2e7fe43943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4491879" y="356866"/>
            <a:ext cx="4294188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25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4565650" y="1465675"/>
            <a:ext cx="37893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28600" lvl="0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lvl="1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685800" lvl="2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914400" lvl="3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1143000" lvl="4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1371600" lvl="5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1600200" lvl="6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1828800" lvl="7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2057400" lvl="8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583681" y="4783455"/>
            <a:ext cx="210312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hyperlink" Target="https://www.w3schools.com/html/html_styles.asp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dl.asp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w3schools.com/tags/tag_li.as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tags/tag_ol.asp" TargetMode="External"/><Relationship Id="rId5" Type="http://schemas.openxmlformats.org/officeDocument/2006/relationships/hyperlink" Target="https://www.w3schools.com/tags/tag_ul.asp" TargetMode="External"/><Relationship Id="rId10" Type="http://schemas.openxmlformats.org/officeDocument/2006/relationships/hyperlink" Target="https://www.w3schools.com/tags/tag_dd.asp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s://www.w3schools.com/tags/tag_dt.as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WEB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ke-1 dan 2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Bahasa </a:t>
            </a:r>
            <a:r>
              <a:rPr lang="en-ID" sz="18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Pemperograman</a:t>
            </a: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Web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digunakan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untuk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membuat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aplikasi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tersebut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berisi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 statement-statement,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perintah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atau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pun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fungsi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agar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aplikasi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dibuat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sesuai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dengan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apa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telah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didesain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oleh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si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 programmer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pemrograman</a:t>
            </a:r>
            <a:r>
              <a:rPr lang="en-ID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web pun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memiliki</a:t>
            </a:r>
            <a:r>
              <a:rPr lang="en-ID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banyak</a:t>
            </a:r>
            <a:r>
              <a:rPr lang="en-ID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bahasa</a:t>
            </a:r>
            <a:r>
              <a:rPr lang="en-ID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lang="en-ID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di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antaranya</a:t>
            </a:r>
            <a:r>
              <a:rPr lang="en-ID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sz="1600" u="none" strike="noStrike" cap="none" dirty="0">
              <a:solidFill>
                <a:srgbClr val="202124"/>
              </a:solidFill>
              <a:latin typeface="arial" panose="020B0604020202020204" pitchFamily="34" charset="0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HyperText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Markup Language (HTML)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Cascading Style Sheet (CSS)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Hypertext </a:t>
            </a: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Preprocessor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(PHP)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Structured Query Language (SQL)</a:t>
            </a: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43B56-82D1-E37A-AE6B-73225E998E10}"/>
              </a:ext>
            </a:extLst>
          </p:cNvPr>
          <p:cNvSpPr txBox="1"/>
          <p:nvPr/>
        </p:nvSpPr>
        <p:spPr>
          <a:xfrm>
            <a:off x="4986117" y="3610523"/>
            <a:ext cx="39445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/>
              <a:t>Ref: https://www.dicoding.com/blog/kenal-pemrograman-web/</a:t>
            </a:r>
          </a:p>
        </p:txBody>
      </p:sp>
      <p:pic>
        <p:nvPicPr>
          <p:cNvPr id="2052" name="Picture 4" descr="Apa hubungan antara Javascript dan CSS? - Quora">
            <a:extLst>
              <a:ext uri="{FF2B5EF4-FFF2-40B4-BE49-F238E27FC236}">
                <a16:creationId xmlns:a16="http://schemas.microsoft.com/office/drawing/2014/main" id="{0769B93D-31C2-8A85-7AB0-7A18F3B56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195" y="1215600"/>
            <a:ext cx="3907038" cy="234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22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2632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HTML ?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sz="1800" b="1" dirty="0">
              <a:solidFill>
                <a:srgbClr val="761A79"/>
              </a:solidFill>
              <a:latin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Hypertext Markup Language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atau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b="1" dirty="0">
                <a:solidFill>
                  <a:srgbClr val="202124"/>
                </a:solidFill>
                <a:latin typeface="arial" panose="020B0604020202020204" pitchFamily="34" charset="0"/>
              </a:rPr>
              <a:t>HTML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adalah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bahasa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markup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standar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digunakan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untuk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membuat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halaman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website dan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aplikasi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web.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Editor ?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sz="1600" b="1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45A295E4-17F5-D900-C853-E699BD5E1EE7}"/>
              </a:ext>
            </a:extLst>
          </p:cNvPr>
          <p:cNvSpPr txBox="1"/>
          <p:nvPr/>
        </p:nvSpPr>
        <p:spPr>
          <a:xfrm>
            <a:off x="4941130" y="389980"/>
            <a:ext cx="4347571" cy="186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Format HTML ?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sz="1800" b="1" dirty="0">
              <a:solidFill>
                <a:srgbClr val="761A79"/>
              </a:solidFill>
              <a:latin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1585D-7114-C281-E149-CB3DF6EAF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663" y="1458321"/>
            <a:ext cx="3936399" cy="1442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9E17FB-A869-A27A-424E-100E182BF27A}"/>
              </a:ext>
            </a:extLst>
          </p:cNvPr>
          <p:cNvSpPr txBox="1"/>
          <p:nvPr/>
        </p:nvSpPr>
        <p:spPr>
          <a:xfrm>
            <a:off x="4941130" y="2927432"/>
            <a:ext cx="3944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/>
              <a:t>Format </a:t>
            </a:r>
            <a:r>
              <a:rPr lang="en-ID" sz="1000" dirty="0" err="1"/>
              <a:t>Penulisan</a:t>
            </a:r>
            <a:r>
              <a:rPr lang="en-ID" sz="1000" dirty="0"/>
              <a:t> HTML : Ref https://www.w3schools.com/html/html_intro.asp</a:t>
            </a:r>
          </a:p>
        </p:txBody>
      </p:sp>
      <p:pic>
        <p:nvPicPr>
          <p:cNvPr id="3074" name="Picture 2" descr="HTML Editors">
            <a:extLst>
              <a:ext uri="{FF2B5EF4-FFF2-40B4-BE49-F238E27FC236}">
                <a16:creationId xmlns:a16="http://schemas.microsoft.com/office/drawing/2014/main" id="{9F57B588-98C7-A2C9-6FC5-A9A0A0FB3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6" y="3127487"/>
            <a:ext cx="3562199" cy="186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61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8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Memulai</a:t>
            </a: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8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8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Dokumen</a:t>
            </a: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8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Format HTML ?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sz="1800" b="1" dirty="0">
              <a:solidFill>
                <a:srgbClr val="761A79"/>
              </a:solidFill>
              <a:latin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Untuk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membuat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sebuah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dokumen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file HTML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cukup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dengan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empat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langkah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sederhana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saja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Berikut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langkah-langkah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harus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Anda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ikuti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Langkah 1: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buka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notepad/ Visual Studio Code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Langkah 2: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menulis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tag HTML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Langkah 3: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Simpan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file HTML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Langkah 4: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buka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file HTML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dengan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browser</a:t>
            </a: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E17FB-A869-A27A-424E-100E182BF27A}"/>
              </a:ext>
            </a:extLst>
          </p:cNvPr>
          <p:cNvSpPr txBox="1"/>
          <p:nvPr/>
        </p:nvSpPr>
        <p:spPr>
          <a:xfrm>
            <a:off x="5130766" y="3987650"/>
            <a:ext cx="39445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/>
              <a:t>Ref : https://hendky.com/membuat-dokumen-file-html/</a:t>
            </a:r>
          </a:p>
        </p:txBody>
      </p:sp>
      <p:pic>
        <p:nvPicPr>
          <p:cNvPr id="4098" name="Picture 2" descr="Cara membuat dokumen file html sederhana">
            <a:extLst>
              <a:ext uri="{FF2B5EF4-FFF2-40B4-BE49-F238E27FC236}">
                <a16:creationId xmlns:a16="http://schemas.microsoft.com/office/drawing/2014/main" id="{B183177A-1B5B-5BFD-C2E7-59CBE0457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102" y="1120781"/>
            <a:ext cx="3940598" cy="245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34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259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Tag Dasar </a:t>
            </a:r>
            <a:r>
              <a:rPr lang="en-ID" sz="18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HTML </a:t>
            </a:r>
          </a:p>
          <a:p>
            <a:pPr algn="just">
              <a:buSzPts val="1100"/>
            </a:pP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Heading ?</a:t>
            </a:r>
          </a:p>
          <a:p>
            <a:pPr algn="just">
              <a:buSzPts val="1100"/>
            </a:pPr>
            <a:endParaRPr lang="en-ID" sz="1800" b="1" dirty="0">
              <a:solidFill>
                <a:srgbClr val="761A79"/>
              </a:solidFill>
              <a:latin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dirty="0">
                <a:solidFill>
                  <a:srgbClr val="202124"/>
                </a:solidFill>
                <a:latin typeface="arial" panose="020B0604020202020204" pitchFamily="34" charset="0"/>
              </a:rPr>
              <a:t>Heading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merupakan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sekumpulan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kata yang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menjadi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judul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atau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sub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judul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dalam</a:t>
            </a:r>
            <a:endParaRPr lang="en-ID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dokumen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HTML,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dengan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berbagai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ukuran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berbeda</a:t>
            </a:r>
            <a:endParaRPr lang="en-ID" sz="16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E17FB-A869-A27A-424E-100E182BF27A}"/>
              </a:ext>
            </a:extLst>
          </p:cNvPr>
          <p:cNvSpPr txBox="1"/>
          <p:nvPr/>
        </p:nvSpPr>
        <p:spPr>
          <a:xfrm>
            <a:off x="5283325" y="3368671"/>
            <a:ext cx="39445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</a:t>
            </a:r>
            <a:r>
              <a:rPr lang="en-ID" sz="1000" dirty="0" err="1"/>
              <a:t>ef</a:t>
            </a:r>
            <a:r>
              <a:rPr lang="en-ID" sz="1000" dirty="0"/>
              <a:t> : https://www.w3schools.com/html/html_headings.asp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68545-FE79-190D-E0A6-B1D3E2791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766" y="1386675"/>
            <a:ext cx="3678161" cy="191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55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308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Tag Dasar </a:t>
            </a:r>
            <a:r>
              <a:rPr lang="en-ID" sz="18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HTML </a:t>
            </a:r>
          </a:p>
          <a:p>
            <a:pPr algn="just">
              <a:buSzPts val="1100"/>
            </a:pPr>
            <a:r>
              <a:rPr lang="en-ID" sz="18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Paragraf</a:t>
            </a: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</a:p>
          <a:p>
            <a:pPr algn="just">
              <a:buSzPts val="1100"/>
            </a:pPr>
            <a:endParaRPr lang="en-ID" sz="1800" b="1" dirty="0">
              <a:solidFill>
                <a:srgbClr val="761A79"/>
              </a:solidFill>
              <a:latin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Jika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kita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akan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membuat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sebuah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website,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dapat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dipastikan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kita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juga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kan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menyajikan</a:t>
            </a:r>
            <a:endParaRPr lang="en-ID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informasi-informasi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diperlukan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. HTML juga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mendefinisikan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elemen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khusus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,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untuk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mendefinisikan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teks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dengan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makna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khusus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dirty="0">
                <a:solidFill>
                  <a:srgbClr val="202124"/>
                </a:solidFill>
                <a:latin typeface="arial" panose="020B0604020202020204" pitchFamily="34" charset="0"/>
              </a:rPr>
              <a:t>HTML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menggunakan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unsur-unsur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seperti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b="1" dirty="0">
                <a:solidFill>
                  <a:srgbClr val="202124"/>
                </a:solidFill>
                <a:latin typeface="arial" panose="020B0604020202020204" pitchFamily="34" charset="0"/>
              </a:rPr>
              <a:t>&lt;b&gt;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dan </a:t>
            </a:r>
            <a:r>
              <a:rPr lang="en-ID" sz="1600" b="1" dirty="0">
                <a:solidFill>
                  <a:srgbClr val="202124"/>
                </a:solidFill>
                <a:latin typeface="arial" panose="020B0604020202020204" pitchFamily="34" charset="0"/>
              </a:rPr>
              <a:t>&lt;</a:t>
            </a:r>
            <a:r>
              <a:rPr lang="en-ID" sz="1600" b="1" dirty="0" err="1">
                <a:solidFill>
                  <a:srgbClr val="202124"/>
                </a:solidFill>
                <a:latin typeface="arial" panose="020B0604020202020204" pitchFamily="34" charset="0"/>
              </a:rPr>
              <a:t>i</a:t>
            </a:r>
            <a:r>
              <a:rPr lang="en-ID" sz="1600" b="1" dirty="0">
                <a:solidFill>
                  <a:srgbClr val="202124"/>
                </a:solidFill>
                <a:latin typeface="arial" panose="020B0604020202020204" pitchFamily="34" charset="0"/>
              </a:rPr>
              <a:t>&gt;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untuk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memformat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output,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seperti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teks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tebal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atau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miring.</a:t>
            </a: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E17FB-A869-A27A-424E-100E182BF27A}"/>
              </a:ext>
            </a:extLst>
          </p:cNvPr>
          <p:cNvSpPr txBox="1"/>
          <p:nvPr/>
        </p:nvSpPr>
        <p:spPr>
          <a:xfrm>
            <a:off x="5283325" y="3368671"/>
            <a:ext cx="39445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</a:t>
            </a:r>
            <a:r>
              <a:rPr lang="en-ID" sz="1000" dirty="0" err="1"/>
              <a:t>ef</a:t>
            </a:r>
            <a:r>
              <a:rPr lang="en-ID" sz="1000" dirty="0"/>
              <a:t> : https://www.w3schools.com/html/html_paragraphs.asp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62E1D-CB5C-CEE7-2B00-61190A6CF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505" y="932864"/>
            <a:ext cx="3785195" cy="232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3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308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Tag Dasar </a:t>
            </a:r>
            <a:r>
              <a:rPr lang="en-ID" sz="18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HTML </a:t>
            </a:r>
          </a:p>
          <a:p>
            <a:pPr algn="just">
              <a:buSzPts val="1100"/>
            </a:pPr>
            <a:r>
              <a:rPr lang="en-ID" sz="18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Line Break ?</a:t>
            </a:r>
          </a:p>
          <a:p>
            <a:pPr algn="just">
              <a:buSzPts val="1100"/>
            </a:pPr>
            <a:endParaRPr lang="en-ID" sz="1800" b="1" dirty="0">
              <a:solidFill>
                <a:srgbClr val="761A79"/>
              </a:solidFill>
              <a:latin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Jika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kita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biasa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menggunakan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tombol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Enter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untuk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ganti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baris,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maka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hal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itu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tidak</a:t>
            </a:r>
            <a:endParaRPr lang="en-ID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berlaku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dalam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penulisan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dokumen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HTML.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Seberapa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banyak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kita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memencet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tombol</a:t>
            </a:r>
            <a:endParaRPr lang="en-ID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Enter,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maka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tidak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kan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dianggap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1 pun.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Dalam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HTML tag Line Break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dapat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digunakan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untuk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membuat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baris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baru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layaknya</a:t>
            </a:r>
            <a:endParaRPr lang="en-ID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fungsi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tombol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Enter pada keyboard. Line break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menggunakan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tag </a:t>
            </a:r>
            <a:r>
              <a:rPr lang="en-ID" sz="1600" b="1" dirty="0">
                <a:solidFill>
                  <a:srgbClr val="202124"/>
                </a:solidFill>
                <a:latin typeface="arial" panose="020B0604020202020204" pitchFamily="34" charset="0"/>
              </a:rPr>
              <a:t>&lt;</a:t>
            </a:r>
            <a:r>
              <a:rPr lang="en-ID" sz="1600" b="1" dirty="0" err="1">
                <a:solidFill>
                  <a:srgbClr val="202124"/>
                </a:solidFill>
                <a:latin typeface="arial" panose="020B0604020202020204" pitchFamily="34" charset="0"/>
              </a:rPr>
              <a:t>br</a:t>
            </a:r>
            <a:r>
              <a:rPr lang="en-ID" sz="1600" b="1" dirty="0">
                <a:solidFill>
                  <a:srgbClr val="202124"/>
                </a:solidFill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E17FB-A869-A27A-424E-100E182BF27A}"/>
              </a:ext>
            </a:extLst>
          </p:cNvPr>
          <p:cNvSpPr txBox="1"/>
          <p:nvPr/>
        </p:nvSpPr>
        <p:spPr>
          <a:xfrm>
            <a:off x="5283325" y="3368671"/>
            <a:ext cx="39445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</a:t>
            </a:r>
            <a:r>
              <a:rPr lang="en-ID" sz="1000" dirty="0" err="1"/>
              <a:t>ef</a:t>
            </a:r>
            <a:r>
              <a:rPr lang="en-ID" sz="1000" dirty="0"/>
              <a:t> : https://www.w3schools.com/html/html_paragraphs.asp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7F742-B13D-2BE4-08CC-96D0B517F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964" y="1702228"/>
            <a:ext cx="4048772" cy="151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6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308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Tag Dasar </a:t>
            </a:r>
            <a:r>
              <a:rPr lang="en-ID" sz="18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HTML </a:t>
            </a:r>
          </a:p>
          <a:p>
            <a:pPr algn="just">
              <a:buSzPts val="1100"/>
            </a:pPr>
            <a:r>
              <a:rPr lang="en-ID" sz="18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Mengolah</a:t>
            </a: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8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Properti</a:t>
            </a: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Dari Font ?</a:t>
            </a:r>
          </a:p>
          <a:p>
            <a:pPr algn="just">
              <a:buSzPts val="1100"/>
            </a:pPr>
            <a:endParaRPr lang="en-ID" sz="1800" b="1" dirty="0">
              <a:solidFill>
                <a:srgbClr val="761A79"/>
              </a:solidFill>
              <a:latin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Saat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proses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koding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ada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kalanya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kita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harus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melakukan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pewarnaan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atau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bahkan</a:t>
            </a:r>
            <a:endParaRPr lang="en-ID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menentukan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jenis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huruf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dari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font yang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kita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pakai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dengan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alasan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tertentu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mungkin</a:t>
            </a:r>
            <a:endParaRPr lang="en-ID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karena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info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penting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agar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lebih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bisa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diperhatikan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dll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. Kita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dapat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menggunakan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tag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style="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property:value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"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untuk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mengubah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style property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dari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font.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Gunakan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atribut</a:t>
            </a:r>
            <a:endParaRPr lang="en-ID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style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untuk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elemen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styling HTML</a:t>
            </a: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E17FB-A869-A27A-424E-100E182BF27A}"/>
              </a:ext>
            </a:extLst>
          </p:cNvPr>
          <p:cNvSpPr txBox="1"/>
          <p:nvPr/>
        </p:nvSpPr>
        <p:spPr>
          <a:xfrm>
            <a:off x="5283325" y="3368671"/>
            <a:ext cx="39445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</a:t>
            </a:r>
            <a:r>
              <a:rPr lang="en-ID" sz="1000" dirty="0" err="1"/>
              <a:t>ef</a:t>
            </a:r>
            <a:r>
              <a:rPr lang="en-ID" sz="1000" dirty="0"/>
              <a:t> : </a:t>
            </a:r>
            <a:br>
              <a:rPr lang="en-ID" sz="1000" dirty="0"/>
            </a:br>
            <a:r>
              <a:rPr lang="en-ID" sz="1000" dirty="0"/>
              <a:t>style   : </a:t>
            </a:r>
            <a:r>
              <a:rPr lang="en-ID" sz="1000" dirty="0">
                <a:hlinkClick r:id="rId4"/>
              </a:rPr>
              <a:t>https://www.w3schools.com/html/html_styles.asp</a:t>
            </a:r>
            <a:br>
              <a:rPr lang="en-ID" sz="1000" dirty="0"/>
            </a:br>
            <a:r>
              <a:rPr lang="en-ID" sz="1000" dirty="0"/>
              <a:t>colour : https://www.w3schools.com/html/html_colors.asp</a:t>
            </a:r>
            <a:br>
              <a:rPr lang="en-ID" sz="1000" dirty="0"/>
            </a:br>
            <a:r>
              <a:rPr lang="en-ID" sz="1000" dirty="0"/>
              <a:t>font     : https://www.w3schools.com/tags/tag_font.asp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400C1-11FF-23D3-98F0-BE27A8689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519" y="1535462"/>
            <a:ext cx="4281785" cy="173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3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46100" y="296847"/>
            <a:ext cx="4347571" cy="308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Tag Dasar </a:t>
            </a:r>
            <a:r>
              <a:rPr lang="en-ID" sz="18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HTML </a:t>
            </a:r>
          </a:p>
          <a:p>
            <a:pPr algn="just">
              <a:buSzPts val="1100"/>
            </a:pP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List ?</a:t>
            </a:r>
          </a:p>
          <a:p>
            <a:pPr algn="just">
              <a:buSzPts val="1100"/>
            </a:pPr>
            <a:endParaRPr lang="en-ID" sz="1800" b="1" dirty="0">
              <a:solidFill>
                <a:srgbClr val="761A79"/>
              </a:solidFill>
              <a:latin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List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merupakan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bentuk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umum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biasa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kita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gunakan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untuk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menampilkan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daftar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dengan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urutan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tertentu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.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Dalam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HTML,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dikenal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3 (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tiga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)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istilah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list : ordered list, unordered list dan definition list.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Berikut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tag List </a:t>
            </a:r>
            <a:r>
              <a:rPr lang="en-ID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dalam</a:t>
            </a:r>
            <a:r>
              <a:rPr lang="en-ID" sz="1600" dirty="0">
                <a:solidFill>
                  <a:srgbClr val="202124"/>
                </a:solidFill>
                <a:latin typeface="arial" panose="020B0604020202020204" pitchFamily="34" charset="0"/>
              </a:rPr>
              <a:t> html: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sz="16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17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E17FB-A869-A27A-424E-100E182BF27A}"/>
              </a:ext>
            </a:extLst>
          </p:cNvPr>
          <p:cNvSpPr txBox="1"/>
          <p:nvPr/>
        </p:nvSpPr>
        <p:spPr>
          <a:xfrm>
            <a:off x="5283325" y="3368671"/>
            <a:ext cx="3944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</a:t>
            </a:r>
            <a:r>
              <a:rPr lang="en-ID" sz="1000" dirty="0" err="1"/>
              <a:t>ef</a:t>
            </a:r>
            <a:r>
              <a:rPr lang="en-ID" sz="1000" dirty="0"/>
              <a:t> : </a:t>
            </a:r>
            <a:br>
              <a:rPr lang="en-ID" sz="1000" dirty="0"/>
            </a:br>
            <a:r>
              <a:rPr lang="en-ID" sz="1000" dirty="0"/>
              <a:t>list   : https://www.w3schools.com/html/html_lists.asp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48E1DB-F7ED-1D06-D4F4-F74B88855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195" y="1606564"/>
            <a:ext cx="4067821" cy="170456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FA2620-8EEC-0BBE-B779-10D864BD1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21870"/>
              </p:ext>
            </p:extLst>
          </p:nvPr>
        </p:nvGraphicFramePr>
        <p:xfrm>
          <a:off x="407576" y="2726634"/>
          <a:ext cx="4248411" cy="2315166"/>
        </p:xfrm>
        <a:graphic>
          <a:graphicData uri="http://schemas.openxmlformats.org/drawingml/2006/table">
            <a:tbl>
              <a:tblPr/>
              <a:tblGrid>
                <a:gridCol w="810774">
                  <a:extLst>
                    <a:ext uri="{9D8B030D-6E8A-4147-A177-3AD203B41FA5}">
                      <a16:colId xmlns:a16="http://schemas.microsoft.com/office/drawing/2014/main" val="3954220310"/>
                    </a:ext>
                  </a:extLst>
                </a:gridCol>
                <a:gridCol w="3437637">
                  <a:extLst>
                    <a:ext uri="{9D8B030D-6E8A-4147-A177-3AD203B41FA5}">
                      <a16:colId xmlns:a16="http://schemas.microsoft.com/office/drawing/2014/main" val="2830172198"/>
                    </a:ext>
                  </a:extLst>
                </a:gridCol>
              </a:tblGrid>
              <a:tr h="330738"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 dirty="0">
                          <a:effectLst/>
                        </a:rPr>
                        <a:t>Tag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26635"/>
                  </a:ext>
                </a:extLst>
              </a:tr>
              <a:tr h="330738"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>
                          <a:effectLst/>
                          <a:hlinkClick r:id="rId5"/>
                        </a:rPr>
                        <a:t>&lt;ul&gt;</a:t>
                      </a:r>
                      <a:endParaRPr lang="en-ID" sz="120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 dirty="0">
                          <a:effectLst/>
                        </a:rPr>
                        <a:t>Defines an unordered list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424215"/>
                  </a:ext>
                </a:extLst>
              </a:tr>
              <a:tr h="330738"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>
                          <a:effectLst/>
                          <a:hlinkClick r:id="rId6"/>
                        </a:rPr>
                        <a:t>&lt;ol&gt;</a:t>
                      </a:r>
                      <a:endParaRPr lang="en-ID" sz="120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 dirty="0">
                          <a:effectLst/>
                        </a:rPr>
                        <a:t>Defines an ordered list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763991"/>
                  </a:ext>
                </a:extLst>
              </a:tr>
              <a:tr h="330738"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>
                          <a:effectLst/>
                          <a:hlinkClick r:id="rId7"/>
                        </a:rPr>
                        <a:t>&lt;li&gt;</a:t>
                      </a:r>
                      <a:endParaRPr lang="en-ID" sz="120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 dirty="0">
                          <a:effectLst/>
                        </a:rPr>
                        <a:t>Defines a list item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598129"/>
                  </a:ext>
                </a:extLst>
              </a:tr>
              <a:tr h="330738"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>
                          <a:effectLst/>
                          <a:hlinkClick r:id="rId8"/>
                        </a:rPr>
                        <a:t>&lt;dl&gt;</a:t>
                      </a:r>
                      <a:endParaRPr lang="en-ID" sz="120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>
                          <a:effectLst/>
                        </a:rPr>
                        <a:t>Defines a description list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937299"/>
                  </a:ext>
                </a:extLst>
              </a:tr>
              <a:tr h="330738"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>
                          <a:effectLst/>
                          <a:hlinkClick r:id="rId9"/>
                        </a:rPr>
                        <a:t>&lt;dt&gt;</a:t>
                      </a:r>
                      <a:endParaRPr lang="en-ID" sz="120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Defines a term in a description list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85780"/>
                  </a:ext>
                </a:extLst>
              </a:tr>
              <a:tr h="330738"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>
                          <a:effectLst/>
                          <a:hlinkClick r:id="rId10"/>
                        </a:rPr>
                        <a:t>&lt;dd&gt;</a:t>
                      </a:r>
                      <a:endParaRPr lang="en-ID" sz="120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Describes the term in a description list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5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154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Yuhuuu! Kamu udah berhasil menamatkan </a:t>
            </a:r>
            <a:r>
              <a:rPr lang="en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Pertemuan-1 dan 2</a:t>
            </a: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🥳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Selanjutnya, kita bakal bahas tentang </a:t>
            </a:r>
            <a: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Link dan Gambar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Penasaran kayak gimana? 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5" name="Google Shape;1465;p133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6" name="Google Shape;1466;p133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70" name="Picture 2" descr="Congratulations Vector Art, Icons, and Graphics for Free Download">
            <a:extLst>
              <a:ext uri="{FF2B5EF4-FFF2-40B4-BE49-F238E27FC236}">
                <a16:creationId xmlns:a16="http://schemas.microsoft.com/office/drawing/2014/main" id="{E774179A-C300-18D5-41E8-59B7052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25" y="1855401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g10111838126_0_0"/>
          <p:cNvGrpSpPr/>
          <p:nvPr/>
        </p:nvGrpSpPr>
        <p:grpSpPr>
          <a:xfrm>
            <a:off x="0" y="0"/>
            <a:ext cx="2494705" cy="5143510"/>
            <a:chOff x="0" y="0"/>
            <a:chExt cx="4989409" cy="10287019"/>
          </a:xfrm>
        </p:grpSpPr>
        <p:sp>
          <p:nvSpPr>
            <p:cNvPr id="55" name="Google Shape;55;g10111838126_0_0"/>
            <p:cNvSpPr/>
            <p:nvPr/>
          </p:nvSpPr>
          <p:spPr>
            <a:xfrm>
              <a:off x="0" y="0"/>
              <a:ext cx="4989409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SzPts val="1800"/>
              </a:pPr>
              <a:endParaRPr sz="900"/>
            </a:p>
          </p:txBody>
        </p:sp>
        <p:sp>
          <p:nvSpPr>
            <p:cNvPr id="56" name="Google Shape;56;g10111838126_0_0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SzPts val="1800"/>
              </a:pPr>
              <a:endParaRPr sz="900"/>
            </a:p>
          </p:txBody>
        </p:sp>
        <p:sp>
          <p:nvSpPr>
            <p:cNvPr id="57" name="Google Shape;57;g10111838126_0_0"/>
            <p:cNvSpPr/>
            <p:nvPr/>
          </p:nvSpPr>
          <p:spPr>
            <a:xfrm>
              <a:off x="2150450" y="1415375"/>
              <a:ext cx="1736531" cy="1625689"/>
            </a:xfrm>
            <a:custGeom>
              <a:avLst/>
              <a:gdLst/>
              <a:ahLst/>
              <a:cxnLst/>
              <a:rect l="l" t="t" r="r" b="b"/>
              <a:pathLst>
                <a:path w="2463165" h="2463165" extrusionOk="0">
                  <a:moveTo>
                    <a:pt x="1231315" y="2462631"/>
                  </a:moveTo>
                  <a:lnTo>
                    <a:pt x="1185996" y="2461798"/>
                  </a:lnTo>
                  <a:lnTo>
                    <a:pt x="1140734" y="2459294"/>
                  </a:lnTo>
                  <a:lnTo>
                    <a:pt x="1095597" y="2455128"/>
                  </a:lnTo>
                  <a:lnTo>
                    <a:pt x="1050642" y="2449303"/>
                  </a:lnTo>
                  <a:lnTo>
                    <a:pt x="1005935" y="2441827"/>
                  </a:lnTo>
                  <a:lnTo>
                    <a:pt x="961533" y="2432713"/>
                  </a:lnTo>
                  <a:lnTo>
                    <a:pt x="917494" y="2421970"/>
                  </a:lnTo>
                  <a:lnTo>
                    <a:pt x="873884" y="2409611"/>
                  </a:lnTo>
                  <a:lnTo>
                    <a:pt x="830758" y="2395656"/>
                  </a:lnTo>
                  <a:lnTo>
                    <a:pt x="788170" y="2380126"/>
                  </a:lnTo>
                  <a:lnTo>
                    <a:pt x="746185" y="2363035"/>
                  </a:lnTo>
                  <a:lnTo>
                    <a:pt x="704859" y="2344410"/>
                  </a:lnTo>
                  <a:lnTo>
                    <a:pt x="664248" y="2324280"/>
                  </a:lnTo>
                  <a:lnTo>
                    <a:pt x="624402" y="2302667"/>
                  </a:lnTo>
                  <a:lnTo>
                    <a:pt x="585378" y="2279602"/>
                  </a:lnTo>
                  <a:lnTo>
                    <a:pt x="547231" y="2255115"/>
                  </a:lnTo>
                  <a:lnTo>
                    <a:pt x="510013" y="2229244"/>
                  </a:lnTo>
                  <a:lnTo>
                    <a:pt x="473771" y="2202019"/>
                  </a:lnTo>
                  <a:lnTo>
                    <a:pt x="438554" y="2173478"/>
                  </a:lnTo>
                  <a:lnTo>
                    <a:pt x="404414" y="2143661"/>
                  </a:lnTo>
                  <a:lnTo>
                    <a:pt x="371394" y="2112608"/>
                  </a:lnTo>
                  <a:lnTo>
                    <a:pt x="339538" y="2080358"/>
                  </a:lnTo>
                  <a:lnTo>
                    <a:pt x="308891" y="2046958"/>
                  </a:lnTo>
                  <a:lnTo>
                    <a:pt x="279495" y="2012452"/>
                  </a:lnTo>
                  <a:lnTo>
                    <a:pt x="251389" y="1976892"/>
                  </a:lnTo>
                  <a:lnTo>
                    <a:pt x="224610" y="1940317"/>
                  </a:lnTo>
                  <a:lnTo>
                    <a:pt x="199195" y="1902783"/>
                  </a:lnTo>
                  <a:lnTo>
                    <a:pt x="175180" y="1864340"/>
                  </a:lnTo>
                  <a:lnTo>
                    <a:pt x="152597" y="1825035"/>
                  </a:lnTo>
                  <a:lnTo>
                    <a:pt x="131474" y="1784928"/>
                  </a:lnTo>
                  <a:lnTo>
                    <a:pt x="111842" y="1744071"/>
                  </a:lnTo>
                  <a:lnTo>
                    <a:pt x="93728" y="1702520"/>
                  </a:lnTo>
                  <a:lnTo>
                    <a:pt x="77155" y="1660330"/>
                  </a:lnTo>
                  <a:lnTo>
                    <a:pt x="62146" y="1617555"/>
                  </a:lnTo>
                  <a:lnTo>
                    <a:pt x="48722" y="1574260"/>
                  </a:lnTo>
                  <a:lnTo>
                    <a:pt x="36901" y="1530500"/>
                  </a:lnTo>
                  <a:lnTo>
                    <a:pt x="26698" y="1486336"/>
                  </a:lnTo>
                  <a:lnTo>
                    <a:pt x="18127" y="1441825"/>
                  </a:lnTo>
                  <a:lnTo>
                    <a:pt x="11201" y="1397025"/>
                  </a:lnTo>
                  <a:lnTo>
                    <a:pt x="5929" y="1352004"/>
                  </a:lnTo>
                  <a:lnTo>
                    <a:pt x="2317" y="1306821"/>
                  </a:lnTo>
                  <a:lnTo>
                    <a:pt x="370" y="1261532"/>
                  </a:lnTo>
                  <a:lnTo>
                    <a:pt x="0" y="1231315"/>
                  </a:lnTo>
                  <a:lnTo>
                    <a:pt x="92" y="1216205"/>
                  </a:lnTo>
                  <a:lnTo>
                    <a:pt x="1483" y="1170897"/>
                  </a:lnTo>
                  <a:lnTo>
                    <a:pt x="4540" y="1125673"/>
                  </a:lnTo>
                  <a:lnTo>
                    <a:pt x="9260" y="1080590"/>
                  </a:lnTo>
                  <a:lnTo>
                    <a:pt x="15636" y="1035708"/>
                  </a:lnTo>
                  <a:lnTo>
                    <a:pt x="23659" y="991095"/>
                  </a:lnTo>
                  <a:lnTo>
                    <a:pt x="33319" y="946812"/>
                  </a:lnTo>
                  <a:lnTo>
                    <a:pt x="44603" y="902907"/>
                  </a:lnTo>
                  <a:lnTo>
                    <a:pt x="57495" y="859451"/>
                  </a:lnTo>
                  <a:lnTo>
                    <a:pt x="71977" y="816500"/>
                  </a:lnTo>
                  <a:lnTo>
                    <a:pt x="88031" y="774107"/>
                  </a:lnTo>
                  <a:lnTo>
                    <a:pt x="105634" y="732335"/>
                  </a:lnTo>
                  <a:lnTo>
                    <a:pt x="124764" y="691239"/>
                  </a:lnTo>
                  <a:lnTo>
                    <a:pt x="145392" y="650878"/>
                  </a:lnTo>
                  <a:lnTo>
                    <a:pt x="167491" y="611301"/>
                  </a:lnTo>
                  <a:lnTo>
                    <a:pt x="191034" y="572563"/>
                  </a:lnTo>
                  <a:lnTo>
                    <a:pt x="215986" y="534720"/>
                  </a:lnTo>
                  <a:lnTo>
                    <a:pt x="242313" y="497820"/>
                  </a:lnTo>
                  <a:lnTo>
                    <a:pt x="269981" y="461917"/>
                  </a:lnTo>
                  <a:lnTo>
                    <a:pt x="298952" y="427053"/>
                  </a:lnTo>
                  <a:lnTo>
                    <a:pt x="329187" y="393280"/>
                  </a:lnTo>
                  <a:lnTo>
                    <a:pt x="360644" y="360644"/>
                  </a:lnTo>
                  <a:lnTo>
                    <a:pt x="393280" y="329187"/>
                  </a:lnTo>
                  <a:lnTo>
                    <a:pt x="427053" y="298952"/>
                  </a:lnTo>
                  <a:lnTo>
                    <a:pt x="461917" y="269981"/>
                  </a:lnTo>
                  <a:lnTo>
                    <a:pt x="497820" y="242313"/>
                  </a:lnTo>
                  <a:lnTo>
                    <a:pt x="534720" y="215986"/>
                  </a:lnTo>
                  <a:lnTo>
                    <a:pt x="572563" y="191034"/>
                  </a:lnTo>
                  <a:lnTo>
                    <a:pt x="611301" y="167491"/>
                  </a:lnTo>
                  <a:lnTo>
                    <a:pt x="650878" y="145392"/>
                  </a:lnTo>
                  <a:lnTo>
                    <a:pt x="691239" y="124764"/>
                  </a:lnTo>
                  <a:lnTo>
                    <a:pt x="732335" y="105634"/>
                  </a:lnTo>
                  <a:lnTo>
                    <a:pt x="774107" y="88031"/>
                  </a:lnTo>
                  <a:lnTo>
                    <a:pt x="816500" y="71977"/>
                  </a:lnTo>
                  <a:lnTo>
                    <a:pt x="859451" y="57495"/>
                  </a:lnTo>
                  <a:lnTo>
                    <a:pt x="902907" y="44603"/>
                  </a:lnTo>
                  <a:lnTo>
                    <a:pt x="946812" y="33319"/>
                  </a:lnTo>
                  <a:lnTo>
                    <a:pt x="991095" y="23659"/>
                  </a:lnTo>
                  <a:lnTo>
                    <a:pt x="1035708" y="15636"/>
                  </a:lnTo>
                  <a:lnTo>
                    <a:pt x="1080590" y="9260"/>
                  </a:lnTo>
                  <a:lnTo>
                    <a:pt x="1125673" y="4540"/>
                  </a:lnTo>
                  <a:lnTo>
                    <a:pt x="1170897" y="1483"/>
                  </a:lnTo>
                  <a:lnTo>
                    <a:pt x="1216205" y="92"/>
                  </a:lnTo>
                  <a:lnTo>
                    <a:pt x="1231315" y="0"/>
                  </a:lnTo>
                  <a:lnTo>
                    <a:pt x="1246425" y="92"/>
                  </a:lnTo>
                  <a:lnTo>
                    <a:pt x="1291734" y="1483"/>
                  </a:lnTo>
                  <a:lnTo>
                    <a:pt x="1336958" y="4540"/>
                  </a:lnTo>
                  <a:lnTo>
                    <a:pt x="1382041" y="9260"/>
                  </a:lnTo>
                  <a:lnTo>
                    <a:pt x="1426922" y="15636"/>
                  </a:lnTo>
                  <a:lnTo>
                    <a:pt x="1471535" y="23659"/>
                  </a:lnTo>
                  <a:lnTo>
                    <a:pt x="1515819" y="33319"/>
                  </a:lnTo>
                  <a:lnTo>
                    <a:pt x="1559723" y="44603"/>
                  </a:lnTo>
                  <a:lnTo>
                    <a:pt x="1603180" y="57495"/>
                  </a:lnTo>
                  <a:lnTo>
                    <a:pt x="1646131" y="71977"/>
                  </a:lnTo>
                  <a:lnTo>
                    <a:pt x="1688524" y="88031"/>
                  </a:lnTo>
                  <a:lnTo>
                    <a:pt x="1730296" y="105634"/>
                  </a:lnTo>
                  <a:lnTo>
                    <a:pt x="1771391" y="124764"/>
                  </a:lnTo>
                  <a:lnTo>
                    <a:pt x="1811753" y="145392"/>
                  </a:lnTo>
                  <a:lnTo>
                    <a:pt x="1851329" y="167491"/>
                  </a:lnTo>
                  <a:lnTo>
                    <a:pt x="1890067" y="191034"/>
                  </a:lnTo>
                  <a:lnTo>
                    <a:pt x="1927911" y="215986"/>
                  </a:lnTo>
                  <a:lnTo>
                    <a:pt x="1964810" y="242313"/>
                  </a:lnTo>
                  <a:lnTo>
                    <a:pt x="2000714" y="269981"/>
                  </a:lnTo>
                  <a:lnTo>
                    <a:pt x="2035577" y="298952"/>
                  </a:lnTo>
                  <a:lnTo>
                    <a:pt x="2069351" y="329187"/>
                  </a:lnTo>
                  <a:lnTo>
                    <a:pt x="2101989" y="360644"/>
                  </a:lnTo>
                  <a:lnTo>
                    <a:pt x="2133444" y="393280"/>
                  </a:lnTo>
                  <a:lnTo>
                    <a:pt x="2163678" y="427053"/>
                  </a:lnTo>
                  <a:lnTo>
                    <a:pt x="2192651" y="461917"/>
                  </a:lnTo>
                  <a:lnTo>
                    <a:pt x="2220318" y="497820"/>
                  </a:lnTo>
                  <a:lnTo>
                    <a:pt x="2246643" y="534720"/>
                  </a:lnTo>
                  <a:lnTo>
                    <a:pt x="2271596" y="572563"/>
                  </a:lnTo>
                  <a:lnTo>
                    <a:pt x="2295138" y="611301"/>
                  </a:lnTo>
                  <a:lnTo>
                    <a:pt x="2317237" y="650878"/>
                  </a:lnTo>
                  <a:lnTo>
                    <a:pt x="2337866" y="691239"/>
                  </a:lnTo>
                  <a:lnTo>
                    <a:pt x="2356997" y="732335"/>
                  </a:lnTo>
                  <a:lnTo>
                    <a:pt x="2374599" y="774107"/>
                  </a:lnTo>
                  <a:lnTo>
                    <a:pt x="2390653" y="816500"/>
                  </a:lnTo>
                  <a:lnTo>
                    <a:pt x="2405135" y="859451"/>
                  </a:lnTo>
                  <a:lnTo>
                    <a:pt x="2418029" y="902907"/>
                  </a:lnTo>
                  <a:lnTo>
                    <a:pt x="2429312" y="946812"/>
                  </a:lnTo>
                  <a:lnTo>
                    <a:pt x="2438970" y="991095"/>
                  </a:lnTo>
                  <a:lnTo>
                    <a:pt x="2446995" y="1035708"/>
                  </a:lnTo>
                  <a:lnTo>
                    <a:pt x="2453370" y="1080590"/>
                  </a:lnTo>
                  <a:lnTo>
                    <a:pt x="2458090" y="1125673"/>
                  </a:lnTo>
                  <a:lnTo>
                    <a:pt x="2461149" y="1170897"/>
                  </a:lnTo>
                  <a:lnTo>
                    <a:pt x="2462539" y="1216205"/>
                  </a:lnTo>
                  <a:lnTo>
                    <a:pt x="2462631" y="1231315"/>
                  </a:lnTo>
                  <a:lnTo>
                    <a:pt x="2462539" y="1246425"/>
                  </a:lnTo>
                  <a:lnTo>
                    <a:pt x="2461149" y="1291734"/>
                  </a:lnTo>
                  <a:lnTo>
                    <a:pt x="2458090" y="1336958"/>
                  </a:lnTo>
                  <a:lnTo>
                    <a:pt x="2453370" y="1382041"/>
                  </a:lnTo>
                  <a:lnTo>
                    <a:pt x="2446995" y="1426922"/>
                  </a:lnTo>
                  <a:lnTo>
                    <a:pt x="2438970" y="1471535"/>
                  </a:lnTo>
                  <a:lnTo>
                    <a:pt x="2429312" y="1515819"/>
                  </a:lnTo>
                  <a:lnTo>
                    <a:pt x="2418029" y="1559723"/>
                  </a:lnTo>
                  <a:lnTo>
                    <a:pt x="2405135" y="1603180"/>
                  </a:lnTo>
                  <a:lnTo>
                    <a:pt x="2390653" y="1646131"/>
                  </a:lnTo>
                  <a:lnTo>
                    <a:pt x="2374601" y="1688524"/>
                  </a:lnTo>
                  <a:lnTo>
                    <a:pt x="2356997" y="1730296"/>
                  </a:lnTo>
                  <a:lnTo>
                    <a:pt x="2337866" y="1771391"/>
                  </a:lnTo>
                  <a:lnTo>
                    <a:pt x="2317237" y="1811753"/>
                  </a:lnTo>
                  <a:lnTo>
                    <a:pt x="2295138" y="1851329"/>
                  </a:lnTo>
                  <a:lnTo>
                    <a:pt x="2271596" y="1890067"/>
                  </a:lnTo>
                  <a:lnTo>
                    <a:pt x="2246643" y="1927911"/>
                  </a:lnTo>
                  <a:lnTo>
                    <a:pt x="2220318" y="1964810"/>
                  </a:lnTo>
                  <a:lnTo>
                    <a:pt x="2192651" y="2000714"/>
                  </a:lnTo>
                  <a:lnTo>
                    <a:pt x="2163678" y="2035577"/>
                  </a:lnTo>
                  <a:lnTo>
                    <a:pt x="2133444" y="2069351"/>
                  </a:lnTo>
                  <a:lnTo>
                    <a:pt x="2101989" y="2101989"/>
                  </a:lnTo>
                  <a:lnTo>
                    <a:pt x="2069351" y="2133444"/>
                  </a:lnTo>
                  <a:lnTo>
                    <a:pt x="2035577" y="2163678"/>
                  </a:lnTo>
                  <a:lnTo>
                    <a:pt x="2000714" y="2192651"/>
                  </a:lnTo>
                  <a:lnTo>
                    <a:pt x="1964810" y="2220318"/>
                  </a:lnTo>
                  <a:lnTo>
                    <a:pt x="1927911" y="2246643"/>
                  </a:lnTo>
                  <a:lnTo>
                    <a:pt x="1890067" y="2271596"/>
                  </a:lnTo>
                  <a:lnTo>
                    <a:pt x="1851329" y="2295138"/>
                  </a:lnTo>
                  <a:lnTo>
                    <a:pt x="1811753" y="2317237"/>
                  </a:lnTo>
                  <a:lnTo>
                    <a:pt x="1771391" y="2337866"/>
                  </a:lnTo>
                  <a:lnTo>
                    <a:pt x="1730296" y="2356997"/>
                  </a:lnTo>
                  <a:lnTo>
                    <a:pt x="1688524" y="2374599"/>
                  </a:lnTo>
                  <a:lnTo>
                    <a:pt x="1646131" y="2390653"/>
                  </a:lnTo>
                  <a:lnTo>
                    <a:pt x="1603180" y="2405135"/>
                  </a:lnTo>
                  <a:lnTo>
                    <a:pt x="1559723" y="2418029"/>
                  </a:lnTo>
                  <a:lnTo>
                    <a:pt x="1515819" y="2429312"/>
                  </a:lnTo>
                  <a:lnTo>
                    <a:pt x="1471535" y="2438970"/>
                  </a:lnTo>
                  <a:lnTo>
                    <a:pt x="1426922" y="2446995"/>
                  </a:lnTo>
                  <a:lnTo>
                    <a:pt x="1382041" y="2453370"/>
                  </a:lnTo>
                  <a:lnTo>
                    <a:pt x="1336958" y="2458090"/>
                  </a:lnTo>
                  <a:lnTo>
                    <a:pt x="1291734" y="2461149"/>
                  </a:lnTo>
                  <a:lnTo>
                    <a:pt x="1246425" y="2462539"/>
                  </a:lnTo>
                  <a:lnTo>
                    <a:pt x="1231315" y="2462631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SzPts val="1800"/>
              </a:pPr>
              <a:endParaRPr sz="900"/>
            </a:p>
          </p:txBody>
        </p:sp>
      </p:grpSp>
      <p:sp>
        <p:nvSpPr>
          <p:cNvPr id="58" name="Google Shape;58;g10111838126_0_0"/>
          <p:cNvSpPr txBox="1">
            <a:spLocks noGrp="1"/>
          </p:cNvSpPr>
          <p:nvPr>
            <p:ph type="title"/>
          </p:nvPr>
        </p:nvSpPr>
        <p:spPr>
          <a:xfrm>
            <a:off x="2705565" y="362038"/>
            <a:ext cx="3736800" cy="53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488" rIns="0" bIns="0" anchor="t" anchorCtr="0">
            <a:spAutoFit/>
          </a:bodyPr>
          <a:lstStyle/>
          <a:p>
            <a:pPr marL="6350" marR="2540">
              <a:lnSpc>
                <a:spcPct val="118918"/>
              </a:lnSpc>
            </a:pPr>
            <a:r>
              <a:rPr lang="en-US" sz="2775" dirty="0">
                <a:solidFill>
                  <a:srgbClr val="262626"/>
                </a:solidFill>
              </a:rPr>
              <a:t>Profile</a:t>
            </a:r>
            <a:endParaRPr sz="2775" dirty="0"/>
          </a:p>
        </p:txBody>
      </p:sp>
      <p:sp>
        <p:nvSpPr>
          <p:cNvPr id="59" name="Google Shape;59;g10111838126_0_0"/>
          <p:cNvSpPr txBox="1"/>
          <p:nvPr/>
        </p:nvSpPr>
        <p:spPr>
          <a:xfrm>
            <a:off x="2705563" y="1216609"/>
            <a:ext cx="5197650" cy="4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spAutoFit/>
          </a:bodyPr>
          <a:lstStyle/>
          <a:p>
            <a:pPr marL="228600" marR="2540" indent="-195263">
              <a:lnSpc>
                <a:spcPct val="117500"/>
              </a:lnSpc>
              <a:buClr>
                <a:srgbClr val="262626"/>
              </a:buClr>
              <a:buSzPts val="2550"/>
              <a:buFont typeface="Trebuchet MS"/>
              <a:buChar char="●"/>
            </a:pPr>
            <a:r>
              <a:rPr lang="en-US" sz="1000" b="1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Study Background</a:t>
            </a:r>
            <a:endParaRPr sz="1000" b="1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57175" marR="2540" indent="-257175">
              <a:lnSpc>
                <a:spcPct val="117500"/>
              </a:lnSpc>
              <a:buFont typeface="Wingdings" panose="05000000000000000000" pitchFamily="2" charset="2"/>
              <a:buChar char="q"/>
            </a:pPr>
            <a:r>
              <a:rPr lang="en-US" altLang="zh-CN" sz="1000" dirty="0"/>
              <a:t>2018-2021</a:t>
            </a:r>
          </a:p>
          <a:p>
            <a:pPr marR="2540">
              <a:lnSpc>
                <a:spcPct val="117500"/>
              </a:lnSpc>
            </a:pPr>
            <a:r>
              <a:rPr lang="en-US" altLang="zh-CN" sz="1000" dirty="0"/>
              <a:t> 	Magister </a:t>
            </a:r>
            <a:r>
              <a:rPr lang="en-US" altLang="zh-CN" sz="1000" dirty="0" err="1"/>
              <a:t>Ilmu</a:t>
            </a:r>
            <a:r>
              <a:rPr lang="en-US" altLang="zh-CN" sz="1000" dirty="0"/>
              <a:t> </a:t>
            </a:r>
            <a:r>
              <a:rPr lang="en-US" altLang="zh-CN" sz="1000" dirty="0" err="1"/>
              <a:t>Komputer</a:t>
            </a:r>
            <a:r>
              <a:rPr lang="en-US" altLang="zh-CN" sz="1000" dirty="0"/>
              <a:t> di Universitas Budi </a:t>
            </a:r>
            <a:r>
              <a:rPr lang="en-US" altLang="zh-CN" sz="1000" dirty="0" err="1"/>
              <a:t>Luhur</a:t>
            </a:r>
            <a:endParaRPr lang="en-US" altLang="zh-CN" sz="1000" dirty="0"/>
          </a:p>
          <a:p>
            <a:pPr marL="257175" marR="2540" indent="-257175">
              <a:lnSpc>
                <a:spcPct val="117500"/>
              </a:lnSpc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2014-2018</a:t>
            </a:r>
            <a:b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altLang="zh-CN" sz="1000" dirty="0"/>
              <a:t>Teknik </a:t>
            </a:r>
            <a:r>
              <a:rPr lang="en-US" altLang="zh-CN" sz="1000" dirty="0" err="1"/>
              <a:t>Informatika</a:t>
            </a:r>
            <a:r>
              <a:rPr lang="en-US" altLang="zh-CN" sz="1000" dirty="0"/>
              <a:t> di Universitas Budi </a:t>
            </a:r>
            <a:r>
              <a:rPr lang="en-US" altLang="zh-CN" sz="1000" dirty="0" err="1"/>
              <a:t>Luhur</a:t>
            </a:r>
            <a:b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1000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2540" indent="-195263">
              <a:lnSpc>
                <a:spcPct val="117500"/>
              </a:lnSpc>
              <a:buClr>
                <a:srgbClr val="262626"/>
              </a:buClr>
              <a:buSzPts val="2550"/>
              <a:buFont typeface="Trebuchet MS"/>
              <a:buChar char="●"/>
            </a:pPr>
            <a:r>
              <a:rPr lang="sv-SE" sz="1000" b="1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Pengalaman Kerja</a:t>
            </a:r>
          </a:p>
          <a:p>
            <a:pPr marL="257175" marR="2540" indent="-257175">
              <a:lnSpc>
                <a:spcPct val="117500"/>
              </a:lnSpc>
              <a:buFont typeface="Wingdings" panose="05000000000000000000" pitchFamily="2" charset="2"/>
              <a:buChar char="q"/>
            </a:pPr>
            <a:r>
              <a:rPr lang="sv-SE" altLang="zh-CN" sz="1000" dirty="0"/>
              <a:t>2016-2021</a:t>
            </a:r>
          </a:p>
          <a:p>
            <a:pPr marR="2540">
              <a:lnSpc>
                <a:spcPct val="117500"/>
              </a:lnSpc>
            </a:pPr>
            <a:r>
              <a:rPr lang="sv-SE" altLang="zh-CN" sz="1000" dirty="0"/>
              <a:t> 	Pembantu : Role Java and Web Developer</a:t>
            </a:r>
          </a:p>
          <a:p>
            <a:pPr marL="257175" marR="2540" indent="-257175">
              <a:lnSpc>
                <a:spcPct val="117500"/>
              </a:lnSpc>
              <a:buFont typeface="Wingdings" panose="05000000000000000000" pitchFamily="2" charset="2"/>
              <a:buChar char="q"/>
            </a:pPr>
            <a:r>
              <a:rPr lang="sv-SE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2021-Present</a:t>
            </a:r>
            <a:br>
              <a:rPr lang="sv-SE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sv-SE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sv-SE" altLang="zh-CN" sz="1000" dirty="0"/>
              <a:t>System Analist</a:t>
            </a:r>
          </a:p>
          <a:p>
            <a:pPr marL="257175" marR="2540" indent="-257175">
              <a:lnSpc>
                <a:spcPct val="117500"/>
              </a:lnSpc>
              <a:buFont typeface="Wingdings" panose="05000000000000000000" pitchFamily="2" charset="2"/>
              <a:buChar char="q"/>
            </a:pPr>
            <a:endParaRPr lang="sv-SE" sz="1000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2540" indent="-195263">
              <a:lnSpc>
                <a:spcPct val="117500"/>
              </a:lnSpc>
              <a:buClr>
                <a:srgbClr val="262626"/>
              </a:buClr>
              <a:buSzPts val="2550"/>
              <a:buFont typeface="Trebuchet MS"/>
              <a:buChar char="●"/>
            </a:pPr>
            <a:r>
              <a:rPr lang="sv-SE" sz="1000" b="1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Pengalaman Mengajar</a:t>
            </a:r>
          </a:p>
          <a:p>
            <a:pPr marL="257175" marR="2540" indent="-257175">
              <a:lnSpc>
                <a:spcPct val="117500"/>
              </a:lnSpc>
              <a:buFont typeface="Wingdings" panose="05000000000000000000" pitchFamily="2" charset="2"/>
              <a:buChar char="q"/>
            </a:pPr>
            <a:r>
              <a:rPr lang="sv-SE" altLang="zh-CN" sz="1000" dirty="0"/>
              <a:t>2021</a:t>
            </a:r>
          </a:p>
          <a:p>
            <a:pPr marR="2540">
              <a:lnSpc>
                <a:spcPct val="117500"/>
              </a:lnSpc>
            </a:pPr>
            <a:r>
              <a:rPr lang="sv-SE" altLang="zh-CN" sz="1000" dirty="0"/>
              <a:t> 	Kampus Merdeka : UBL</a:t>
            </a:r>
          </a:p>
          <a:p>
            <a:pPr marL="257175" marR="2540" indent="-257175">
              <a:lnSpc>
                <a:spcPct val="117500"/>
              </a:lnSpc>
              <a:buFont typeface="Wingdings" panose="05000000000000000000" pitchFamily="2" charset="2"/>
              <a:buChar char="q"/>
            </a:pPr>
            <a:r>
              <a:rPr lang="sv-SE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2021-Present</a:t>
            </a:r>
            <a:br>
              <a:rPr lang="sv-SE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sv-SE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sv-SE" altLang="zh-CN" sz="1000" dirty="0"/>
              <a:t>Lembaga Kursus</a:t>
            </a:r>
          </a:p>
          <a:p>
            <a:pPr marR="2540">
              <a:lnSpc>
                <a:spcPct val="117500"/>
              </a:lnSpc>
            </a:pPr>
            <a:endParaRPr lang="sv-SE" altLang="zh-CN" sz="1000" dirty="0"/>
          </a:p>
          <a:p>
            <a:pPr marL="171450" marR="2540" indent="-171450">
              <a:lnSpc>
                <a:spcPct val="117500"/>
              </a:lnSpc>
              <a:buFont typeface="Wingdings" panose="05000000000000000000" pitchFamily="2" charset="2"/>
              <a:buChar char="q"/>
            </a:pPr>
            <a:r>
              <a:rPr lang="sv-SE" altLang="zh-CN" sz="1000" b="1" dirty="0">
                <a:solidFill>
                  <a:srgbClr val="262626"/>
                </a:solidFill>
                <a:latin typeface="Trebuchet MS"/>
              </a:rPr>
              <a:t>2022 – Present </a:t>
            </a:r>
          </a:p>
          <a:p>
            <a:pPr marR="2540">
              <a:lnSpc>
                <a:spcPct val="117500"/>
              </a:lnSpc>
            </a:pPr>
            <a:r>
              <a:rPr lang="sv-SE" altLang="zh-CN" sz="1000" dirty="0"/>
              <a:t>            Dosen - 082284703136</a:t>
            </a:r>
            <a:br>
              <a:rPr lang="sv-SE" altLang="zh-CN" sz="1000" dirty="0"/>
            </a:br>
            <a:br>
              <a:rPr lang="sv-SE" altLang="zh-CN" sz="1000" dirty="0"/>
            </a:br>
            <a:endParaRPr lang="sv-SE" altLang="zh-CN" sz="1000" dirty="0"/>
          </a:p>
          <a:p>
            <a:pPr marL="257175" marR="2540" indent="-257175">
              <a:lnSpc>
                <a:spcPct val="117500"/>
              </a:lnSpc>
              <a:buFont typeface="Wingdings" panose="05000000000000000000" pitchFamily="2" charset="2"/>
              <a:buChar char="q"/>
            </a:pPr>
            <a:endParaRPr lang="sv-SE" sz="1000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R="2540">
              <a:lnSpc>
                <a:spcPct val="117500"/>
              </a:lnSpc>
            </a:pPr>
            <a:endParaRPr sz="1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g10111838126_0_0"/>
          <p:cNvSpPr txBox="1"/>
          <p:nvPr/>
        </p:nvSpPr>
        <p:spPr>
          <a:xfrm>
            <a:off x="2705563" y="895963"/>
            <a:ext cx="5197650" cy="23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spAutoFit/>
          </a:bodyPr>
          <a:lstStyle/>
          <a:p>
            <a:pPr marR="2540">
              <a:lnSpc>
                <a:spcPct val="117500"/>
              </a:lnSpc>
              <a:buSzPts val="2250"/>
            </a:pPr>
            <a:r>
              <a:rPr lang="en-US" sz="1275" dirty="0">
                <a:latin typeface="Trebuchet MS"/>
                <a:ea typeface="Trebuchet MS"/>
                <a:cs typeface="Trebuchet MS"/>
                <a:sym typeface="Trebuchet MS"/>
              </a:rPr>
              <a:t>Riki Aldi Pari</a:t>
            </a:r>
            <a:endParaRPr sz="1275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062F84DA-EE00-9C19-7B74-4B712351B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25" y="651353"/>
            <a:ext cx="925513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0"/>
          <p:cNvGrpSpPr/>
          <p:nvPr/>
        </p:nvGrpSpPr>
        <p:grpSpPr>
          <a:xfrm>
            <a:off x="4968835" y="3"/>
            <a:ext cx="4175442" cy="5143609"/>
            <a:chOff x="9937669" y="6"/>
            <a:chExt cx="8350884" cy="10287217"/>
          </a:xfrm>
        </p:grpSpPr>
        <p:sp>
          <p:nvSpPr>
            <p:cNvPr id="96" name="Google Shape;96;p10"/>
            <p:cNvSpPr/>
            <p:nvPr/>
          </p:nvSpPr>
          <p:spPr>
            <a:xfrm>
              <a:off x="9937669" y="6"/>
              <a:ext cx="8350884" cy="10287000"/>
            </a:xfrm>
            <a:custGeom>
              <a:avLst/>
              <a:gdLst/>
              <a:ahLst/>
              <a:cxnLst/>
              <a:rect l="l" t="t" r="r" b="b"/>
              <a:pathLst>
                <a:path w="8350884" h="10287000" extrusionOk="0">
                  <a:moveTo>
                    <a:pt x="8350331" y="10286994"/>
                  </a:moveTo>
                  <a:lnTo>
                    <a:pt x="0" y="10286994"/>
                  </a:lnTo>
                  <a:lnTo>
                    <a:pt x="0" y="0"/>
                  </a:lnTo>
                  <a:lnTo>
                    <a:pt x="8350331" y="0"/>
                  </a:lnTo>
                  <a:lnTo>
                    <a:pt x="8350331" y="10286994"/>
                  </a:lnTo>
                  <a:close/>
                </a:path>
              </a:pathLst>
            </a:custGeom>
            <a:solidFill>
              <a:srgbClr val="48C4B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SzPts val="1800"/>
              </a:pPr>
              <a:endParaRPr sz="900"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9944099" y="6"/>
              <a:ext cx="8343900" cy="10287000"/>
            </a:xfrm>
            <a:custGeom>
              <a:avLst/>
              <a:gdLst/>
              <a:ahLst/>
              <a:cxnLst/>
              <a:rect l="l" t="t" r="r" b="b"/>
              <a:pathLst>
                <a:path w="8343900" h="10287000" extrusionOk="0">
                  <a:moveTo>
                    <a:pt x="0" y="4580800"/>
                  </a:moveTo>
                  <a:lnTo>
                    <a:pt x="0" y="0"/>
                  </a:lnTo>
                  <a:lnTo>
                    <a:pt x="88899" y="344"/>
                  </a:lnTo>
                  <a:lnTo>
                    <a:pt x="165099" y="1377"/>
                  </a:lnTo>
                  <a:lnTo>
                    <a:pt x="253999" y="3096"/>
                  </a:lnTo>
                  <a:lnTo>
                    <a:pt x="342899" y="5498"/>
                  </a:lnTo>
                  <a:lnTo>
                    <a:pt x="419099" y="8580"/>
                  </a:lnTo>
                  <a:lnTo>
                    <a:pt x="507999" y="12339"/>
                  </a:lnTo>
                  <a:lnTo>
                    <a:pt x="596899" y="16773"/>
                  </a:lnTo>
                  <a:lnTo>
                    <a:pt x="673099" y="21880"/>
                  </a:lnTo>
                  <a:lnTo>
                    <a:pt x="761999" y="27657"/>
                  </a:lnTo>
                  <a:lnTo>
                    <a:pt x="838199" y="34100"/>
                  </a:lnTo>
                  <a:lnTo>
                    <a:pt x="927099" y="41208"/>
                  </a:lnTo>
                  <a:lnTo>
                    <a:pt x="1015999" y="48977"/>
                  </a:lnTo>
                  <a:lnTo>
                    <a:pt x="1092199" y="57406"/>
                  </a:lnTo>
                  <a:lnTo>
                    <a:pt x="1181099" y="66491"/>
                  </a:lnTo>
                  <a:lnTo>
                    <a:pt x="1257299" y="76230"/>
                  </a:lnTo>
                  <a:lnTo>
                    <a:pt x="1346199" y="86620"/>
                  </a:lnTo>
                  <a:lnTo>
                    <a:pt x="1422399" y="97658"/>
                  </a:lnTo>
                  <a:lnTo>
                    <a:pt x="1511299" y="109342"/>
                  </a:lnTo>
                  <a:lnTo>
                    <a:pt x="1587499" y="121670"/>
                  </a:lnTo>
                  <a:lnTo>
                    <a:pt x="1663699" y="134638"/>
                  </a:lnTo>
                  <a:lnTo>
                    <a:pt x="1752599" y="148244"/>
                  </a:lnTo>
                  <a:lnTo>
                    <a:pt x="1828799" y="162485"/>
                  </a:lnTo>
                  <a:lnTo>
                    <a:pt x="1917699" y="177359"/>
                  </a:lnTo>
                  <a:lnTo>
                    <a:pt x="1993899" y="192862"/>
                  </a:lnTo>
                  <a:lnTo>
                    <a:pt x="2070099" y="208993"/>
                  </a:lnTo>
                  <a:lnTo>
                    <a:pt x="2158999" y="225749"/>
                  </a:lnTo>
                  <a:lnTo>
                    <a:pt x="2235199" y="243127"/>
                  </a:lnTo>
                  <a:lnTo>
                    <a:pt x="2311399" y="261124"/>
                  </a:lnTo>
                  <a:lnTo>
                    <a:pt x="2387599" y="279737"/>
                  </a:lnTo>
                  <a:lnTo>
                    <a:pt x="2476499" y="298965"/>
                  </a:lnTo>
                  <a:lnTo>
                    <a:pt x="2552699" y="318804"/>
                  </a:lnTo>
                  <a:lnTo>
                    <a:pt x="2628899" y="339252"/>
                  </a:lnTo>
                  <a:lnTo>
                    <a:pt x="2705099" y="360306"/>
                  </a:lnTo>
                  <a:lnTo>
                    <a:pt x="2781299" y="381964"/>
                  </a:lnTo>
                  <a:lnTo>
                    <a:pt x="2870199" y="404223"/>
                  </a:lnTo>
                  <a:lnTo>
                    <a:pt x="2946399" y="427079"/>
                  </a:lnTo>
                  <a:lnTo>
                    <a:pt x="3022599" y="450531"/>
                  </a:lnTo>
                  <a:lnTo>
                    <a:pt x="3098799" y="474576"/>
                  </a:lnTo>
                  <a:lnTo>
                    <a:pt x="3174999" y="499212"/>
                  </a:lnTo>
                  <a:lnTo>
                    <a:pt x="3251199" y="524435"/>
                  </a:lnTo>
                  <a:lnTo>
                    <a:pt x="3327399" y="550242"/>
                  </a:lnTo>
                  <a:lnTo>
                    <a:pt x="3403599" y="576632"/>
                  </a:lnTo>
                  <a:lnTo>
                    <a:pt x="3479799" y="603602"/>
                  </a:lnTo>
                  <a:lnTo>
                    <a:pt x="3555999" y="631149"/>
                  </a:lnTo>
                  <a:lnTo>
                    <a:pt x="3632199" y="659270"/>
                  </a:lnTo>
                  <a:lnTo>
                    <a:pt x="3708399" y="687963"/>
                  </a:lnTo>
                  <a:lnTo>
                    <a:pt x="3784599" y="717225"/>
                  </a:lnTo>
                  <a:lnTo>
                    <a:pt x="3860799" y="747053"/>
                  </a:lnTo>
                  <a:lnTo>
                    <a:pt x="3924299" y="777445"/>
                  </a:lnTo>
                  <a:lnTo>
                    <a:pt x="4000499" y="808399"/>
                  </a:lnTo>
                  <a:lnTo>
                    <a:pt x="4076699" y="839910"/>
                  </a:lnTo>
                  <a:lnTo>
                    <a:pt x="4152899" y="871978"/>
                  </a:lnTo>
                  <a:lnTo>
                    <a:pt x="4229099" y="904599"/>
                  </a:lnTo>
                  <a:lnTo>
                    <a:pt x="4292599" y="937770"/>
                  </a:lnTo>
                  <a:lnTo>
                    <a:pt x="4368799" y="971489"/>
                  </a:lnTo>
                  <a:lnTo>
                    <a:pt x="4444999" y="1005753"/>
                  </a:lnTo>
                  <a:lnTo>
                    <a:pt x="4508499" y="1040560"/>
                  </a:lnTo>
                  <a:lnTo>
                    <a:pt x="4584699" y="1075907"/>
                  </a:lnTo>
                  <a:lnTo>
                    <a:pt x="4660899" y="1111791"/>
                  </a:lnTo>
                  <a:lnTo>
                    <a:pt x="4724399" y="1148210"/>
                  </a:lnTo>
                  <a:lnTo>
                    <a:pt x="4800599" y="1185161"/>
                  </a:lnTo>
                  <a:lnTo>
                    <a:pt x="4864099" y="1222641"/>
                  </a:lnTo>
                  <a:lnTo>
                    <a:pt x="4940299" y="1260648"/>
                  </a:lnTo>
                  <a:lnTo>
                    <a:pt x="5003799" y="1299179"/>
                  </a:lnTo>
                  <a:lnTo>
                    <a:pt x="5079999" y="1338231"/>
                  </a:lnTo>
                  <a:lnTo>
                    <a:pt x="5143499" y="1377802"/>
                  </a:lnTo>
                  <a:lnTo>
                    <a:pt x="5219699" y="1417890"/>
                  </a:lnTo>
                  <a:lnTo>
                    <a:pt x="5283199" y="1458490"/>
                  </a:lnTo>
                  <a:lnTo>
                    <a:pt x="5346699" y="1499602"/>
                  </a:lnTo>
                  <a:lnTo>
                    <a:pt x="5422899" y="1541221"/>
                  </a:lnTo>
                  <a:lnTo>
                    <a:pt x="5486399" y="1583347"/>
                  </a:lnTo>
                  <a:lnTo>
                    <a:pt x="5549899" y="1625975"/>
                  </a:lnTo>
                  <a:lnTo>
                    <a:pt x="5613399" y="1669103"/>
                  </a:lnTo>
                  <a:lnTo>
                    <a:pt x="5689599" y="1712729"/>
                  </a:lnTo>
                  <a:lnTo>
                    <a:pt x="5753099" y="1756850"/>
                  </a:lnTo>
                  <a:lnTo>
                    <a:pt x="5816599" y="1801463"/>
                  </a:lnTo>
                  <a:lnTo>
                    <a:pt x="5880099" y="1846566"/>
                  </a:lnTo>
                  <a:lnTo>
                    <a:pt x="5943599" y="1892155"/>
                  </a:lnTo>
                  <a:lnTo>
                    <a:pt x="6007099" y="1938230"/>
                  </a:lnTo>
                  <a:lnTo>
                    <a:pt x="6070599" y="1984785"/>
                  </a:lnTo>
                  <a:lnTo>
                    <a:pt x="6134099" y="2031820"/>
                  </a:lnTo>
                  <a:lnTo>
                    <a:pt x="6197599" y="2079331"/>
                  </a:lnTo>
                  <a:lnTo>
                    <a:pt x="6261099" y="2127316"/>
                  </a:lnTo>
                  <a:lnTo>
                    <a:pt x="6324599" y="2175773"/>
                  </a:lnTo>
                  <a:lnTo>
                    <a:pt x="6388099" y="2224697"/>
                  </a:lnTo>
                  <a:lnTo>
                    <a:pt x="6451599" y="2274088"/>
                  </a:lnTo>
                  <a:lnTo>
                    <a:pt x="6515099" y="2323941"/>
                  </a:lnTo>
                  <a:lnTo>
                    <a:pt x="6578599" y="2374255"/>
                  </a:lnTo>
                  <a:lnTo>
                    <a:pt x="6629399" y="2425027"/>
                  </a:lnTo>
                  <a:lnTo>
                    <a:pt x="6692899" y="2476254"/>
                  </a:lnTo>
                  <a:lnTo>
                    <a:pt x="6756399" y="2527934"/>
                  </a:lnTo>
                  <a:lnTo>
                    <a:pt x="6819899" y="2580064"/>
                  </a:lnTo>
                  <a:lnTo>
                    <a:pt x="6870699" y="2632641"/>
                  </a:lnTo>
                  <a:lnTo>
                    <a:pt x="6934199" y="2685662"/>
                  </a:lnTo>
                  <a:lnTo>
                    <a:pt x="6984999" y="2739126"/>
                  </a:lnTo>
                  <a:lnTo>
                    <a:pt x="7048499" y="2793029"/>
                  </a:lnTo>
                  <a:lnTo>
                    <a:pt x="7099299" y="2847369"/>
                  </a:lnTo>
                  <a:lnTo>
                    <a:pt x="7162799" y="2902142"/>
                  </a:lnTo>
                  <a:lnTo>
                    <a:pt x="7213599" y="2957347"/>
                  </a:lnTo>
                  <a:lnTo>
                    <a:pt x="7277099" y="3012981"/>
                  </a:lnTo>
                  <a:lnTo>
                    <a:pt x="7378699" y="3125524"/>
                  </a:lnTo>
                  <a:lnTo>
                    <a:pt x="7442199" y="3182429"/>
                  </a:lnTo>
                  <a:lnTo>
                    <a:pt x="7543799" y="3297489"/>
                  </a:lnTo>
                  <a:lnTo>
                    <a:pt x="7607299" y="3355640"/>
                  </a:lnTo>
                  <a:lnTo>
                    <a:pt x="7658099" y="3414201"/>
                  </a:lnTo>
                  <a:lnTo>
                    <a:pt x="7810499" y="3592318"/>
                  </a:lnTo>
                  <a:lnTo>
                    <a:pt x="7962899" y="3774033"/>
                  </a:lnTo>
                  <a:lnTo>
                    <a:pt x="8115299" y="3959272"/>
                  </a:lnTo>
                  <a:lnTo>
                    <a:pt x="8153399" y="4021790"/>
                  </a:lnTo>
                  <a:lnTo>
                    <a:pt x="8305799" y="4211618"/>
                  </a:lnTo>
                  <a:lnTo>
                    <a:pt x="8343899" y="4275645"/>
                  </a:lnTo>
                  <a:lnTo>
                    <a:pt x="8343899" y="10286993"/>
                  </a:lnTo>
                  <a:lnTo>
                    <a:pt x="5702299" y="10286993"/>
                  </a:lnTo>
                  <a:lnTo>
                    <a:pt x="5702299" y="9950013"/>
                  </a:lnTo>
                  <a:lnTo>
                    <a:pt x="5689599" y="9902280"/>
                  </a:lnTo>
                  <a:lnTo>
                    <a:pt x="5689599" y="9807137"/>
                  </a:lnTo>
                  <a:lnTo>
                    <a:pt x="5676899" y="9759729"/>
                  </a:lnTo>
                  <a:lnTo>
                    <a:pt x="5676899" y="9665250"/>
                  </a:lnTo>
                  <a:lnTo>
                    <a:pt x="5664199" y="9618182"/>
                  </a:lnTo>
                  <a:lnTo>
                    <a:pt x="5664199" y="9571231"/>
                  </a:lnTo>
                  <a:lnTo>
                    <a:pt x="5651499" y="9524397"/>
                  </a:lnTo>
                  <a:lnTo>
                    <a:pt x="5651499" y="9477683"/>
                  </a:lnTo>
                  <a:lnTo>
                    <a:pt x="5638799" y="9431090"/>
                  </a:lnTo>
                  <a:lnTo>
                    <a:pt x="5638799" y="9384619"/>
                  </a:lnTo>
                  <a:lnTo>
                    <a:pt x="5613399" y="9292052"/>
                  </a:lnTo>
                  <a:lnTo>
                    <a:pt x="5613399" y="9245959"/>
                  </a:lnTo>
                  <a:lnTo>
                    <a:pt x="5587999" y="9154162"/>
                  </a:lnTo>
                  <a:lnTo>
                    <a:pt x="5587999" y="9108461"/>
                  </a:lnTo>
                  <a:lnTo>
                    <a:pt x="5537199" y="8927009"/>
                  </a:lnTo>
                  <a:lnTo>
                    <a:pt x="5537199" y="8881992"/>
                  </a:lnTo>
                  <a:lnTo>
                    <a:pt x="5435599" y="8527093"/>
                  </a:lnTo>
                  <a:lnTo>
                    <a:pt x="5410199" y="8483409"/>
                  </a:lnTo>
                  <a:lnTo>
                    <a:pt x="5359399" y="8310246"/>
                  </a:lnTo>
                  <a:lnTo>
                    <a:pt x="5333999" y="8267357"/>
                  </a:lnTo>
                  <a:lnTo>
                    <a:pt x="5308599" y="8182072"/>
                  </a:lnTo>
                  <a:lnTo>
                    <a:pt x="5283199" y="8139680"/>
                  </a:lnTo>
                  <a:lnTo>
                    <a:pt x="5257799" y="8055402"/>
                  </a:lnTo>
                  <a:lnTo>
                    <a:pt x="5232399" y="8013520"/>
                  </a:lnTo>
                  <a:lnTo>
                    <a:pt x="5219699" y="7971812"/>
                  </a:lnTo>
                  <a:lnTo>
                    <a:pt x="5194299" y="7930278"/>
                  </a:lnTo>
                  <a:lnTo>
                    <a:pt x="5181599" y="7888921"/>
                  </a:lnTo>
                  <a:lnTo>
                    <a:pt x="5156199" y="7847742"/>
                  </a:lnTo>
                  <a:lnTo>
                    <a:pt x="5143499" y="7806743"/>
                  </a:lnTo>
                  <a:lnTo>
                    <a:pt x="5118099" y="7765925"/>
                  </a:lnTo>
                  <a:lnTo>
                    <a:pt x="5105399" y="7725289"/>
                  </a:lnTo>
                  <a:lnTo>
                    <a:pt x="5054599" y="7644574"/>
                  </a:lnTo>
                  <a:lnTo>
                    <a:pt x="5041899" y="7604497"/>
                  </a:lnTo>
                  <a:lnTo>
                    <a:pt x="4991099" y="7524913"/>
                  </a:lnTo>
                  <a:lnTo>
                    <a:pt x="4978399" y="7485408"/>
                  </a:lnTo>
                  <a:lnTo>
                    <a:pt x="4851399" y="7290826"/>
                  </a:lnTo>
                  <a:lnTo>
                    <a:pt x="4838699" y="7252509"/>
                  </a:lnTo>
                  <a:lnTo>
                    <a:pt x="4711699" y="7064008"/>
                  </a:lnTo>
                  <a:lnTo>
                    <a:pt x="4610099" y="6917003"/>
                  </a:lnTo>
                  <a:lnTo>
                    <a:pt x="4584699" y="6880792"/>
                  </a:lnTo>
                  <a:lnTo>
                    <a:pt x="4546599" y="6844800"/>
                  </a:lnTo>
                  <a:lnTo>
                    <a:pt x="4444999" y="6703059"/>
                  </a:lnTo>
                  <a:lnTo>
                    <a:pt x="4406899" y="6668187"/>
                  </a:lnTo>
                  <a:lnTo>
                    <a:pt x="4330699" y="6564953"/>
                  </a:lnTo>
                  <a:lnTo>
                    <a:pt x="4292599" y="6531007"/>
                  </a:lnTo>
                  <a:lnTo>
                    <a:pt x="4241799" y="6463821"/>
                  </a:lnTo>
                  <a:lnTo>
                    <a:pt x="4203699" y="6430585"/>
                  </a:lnTo>
                  <a:lnTo>
                    <a:pt x="4178299" y="6397588"/>
                  </a:lnTo>
                  <a:lnTo>
                    <a:pt x="4140199" y="6364834"/>
                  </a:lnTo>
                  <a:lnTo>
                    <a:pt x="4114799" y="6332322"/>
                  </a:lnTo>
                  <a:lnTo>
                    <a:pt x="4076699" y="6300055"/>
                  </a:lnTo>
                  <a:lnTo>
                    <a:pt x="4051299" y="6268034"/>
                  </a:lnTo>
                  <a:lnTo>
                    <a:pt x="4013199" y="6236261"/>
                  </a:lnTo>
                  <a:lnTo>
                    <a:pt x="3987799" y="6204738"/>
                  </a:lnTo>
                  <a:lnTo>
                    <a:pt x="3949699" y="6173465"/>
                  </a:lnTo>
                  <a:lnTo>
                    <a:pt x="3924299" y="6142445"/>
                  </a:lnTo>
                  <a:lnTo>
                    <a:pt x="3886199" y="6111680"/>
                  </a:lnTo>
                  <a:lnTo>
                    <a:pt x="3860799" y="6081170"/>
                  </a:lnTo>
                  <a:lnTo>
                    <a:pt x="3822699" y="6050917"/>
                  </a:lnTo>
                  <a:lnTo>
                    <a:pt x="3784599" y="6020923"/>
                  </a:lnTo>
                  <a:lnTo>
                    <a:pt x="3759199" y="5991190"/>
                  </a:lnTo>
                  <a:lnTo>
                    <a:pt x="3721099" y="5961719"/>
                  </a:lnTo>
                  <a:lnTo>
                    <a:pt x="3682999" y="5932512"/>
                  </a:lnTo>
                  <a:lnTo>
                    <a:pt x="3657599" y="5903570"/>
                  </a:lnTo>
                  <a:lnTo>
                    <a:pt x="3619499" y="5874894"/>
                  </a:lnTo>
                  <a:lnTo>
                    <a:pt x="3581399" y="5846488"/>
                  </a:lnTo>
                  <a:lnTo>
                    <a:pt x="3543299" y="5818351"/>
                  </a:lnTo>
                  <a:lnTo>
                    <a:pt x="3517899" y="5790486"/>
                  </a:lnTo>
                  <a:lnTo>
                    <a:pt x="3479799" y="5762894"/>
                  </a:lnTo>
                  <a:lnTo>
                    <a:pt x="3441699" y="5735577"/>
                  </a:lnTo>
                  <a:lnTo>
                    <a:pt x="3403599" y="5708536"/>
                  </a:lnTo>
                  <a:lnTo>
                    <a:pt x="3365499" y="5681773"/>
                  </a:lnTo>
                  <a:lnTo>
                    <a:pt x="3327399" y="5655289"/>
                  </a:lnTo>
                  <a:lnTo>
                    <a:pt x="3301999" y="5629087"/>
                  </a:lnTo>
                  <a:lnTo>
                    <a:pt x="3263899" y="5603168"/>
                  </a:lnTo>
                  <a:lnTo>
                    <a:pt x="3225799" y="5577532"/>
                  </a:lnTo>
                  <a:lnTo>
                    <a:pt x="3187699" y="5552183"/>
                  </a:lnTo>
                  <a:lnTo>
                    <a:pt x="3149599" y="5527121"/>
                  </a:lnTo>
                  <a:lnTo>
                    <a:pt x="3111499" y="5502348"/>
                  </a:lnTo>
                  <a:lnTo>
                    <a:pt x="3073399" y="5477866"/>
                  </a:lnTo>
                  <a:lnTo>
                    <a:pt x="3035299" y="5453676"/>
                  </a:lnTo>
                  <a:lnTo>
                    <a:pt x="2997199" y="5429780"/>
                  </a:lnTo>
                  <a:lnTo>
                    <a:pt x="2959099" y="5406179"/>
                  </a:lnTo>
                  <a:lnTo>
                    <a:pt x="2920999" y="5382875"/>
                  </a:lnTo>
                  <a:lnTo>
                    <a:pt x="2882899" y="5359869"/>
                  </a:lnTo>
                  <a:lnTo>
                    <a:pt x="2844799" y="5337164"/>
                  </a:lnTo>
                  <a:lnTo>
                    <a:pt x="2806699" y="5314760"/>
                  </a:lnTo>
                  <a:lnTo>
                    <a:pt x="2755899" y="5292660"/>
                  </a:lnTo>
                  <a:lnTo>
                    <a:pt x="2717799" y="5270865"/>
                  </a:lnTo>
                  <a:lnTo>
                    <a:pt x="2679699" y="5249376"/>
                  </a:lnTo>
                  <a:lnTo>
                    <a:pt x="2641599" y="5228195"/>
                  </a:lnTo>
                  <a:lnTo>
                    <a:pt x="2603499" y="5207324"/>
                  </a:lnTo>
                  <a:lnTo>
                    <a:pt x="2565399" y="5186764"/>
                  </a:lnTo>
                  <a:lnTo>
                    <a:pt x="2527299" y="5166517"/>
                  </a:lnTo>
                  <a:lnTo>
                    <a:pt x="2476499" y="5146584"/>
                  </a:lnTo>
                  <a:lnTo>
                    <a:pt x="2438399" y="5126967"/>
                  </a:lnTo>
                  <a:lnTo>
                    <a:pt x="2400299" y="5107668"/>
                  </a:lnTo>
                  <a:lnTo>
                    <a:pt x="2362199" y="5088687"/>
                  </a:lnTo>
                  <a:lnTo>
                    <a:pt x="2311399" y="5070028"/>
                  </a:lnTo>
                  <a:lnTo>
                    <a:pt x="2273299" y="5051691"/>
                  </a:lnTo>
                  <a:lnTo>
                    <a:pt x="2235199" y="5033678"/>
                  </a:lnTo>
                  <a:lnTo>
                    <a:pt x="2184399" y="5015990"/>
                  </a:lnTo>
                  <a:lnTo>
                    <a:pt x="2146299" y="4998629"/>
                  </a:lnTo>
                  <a:lnTo>
                    <a:pt x="2108199" y="4981597"/>
                  </a:lnTo>
                  <a:lnTo>
                    <a:pt x="2057399" y="4964896"/>
                  </a:lnTo>
                  <a:lnTo>
                    <a:pt x="2019299" y="4948526"/>
                  </a:lnTo>
                  <a:lnTo>
                    <a:pt x="1981199" y="4932489"/>
                  </a:lnTo>
                  <a:lnTo>
                    <a:pt x="1930399" y="4916787"/>
                  </a:lnTo>
                  <a:lnTo>
                    <a:pt x="1892299" y="4901422"/>
                  </a:lnTo>
                  <a:lnTo>
                    <a:pt x="1841499" y="4886396"/>
                  </a:lnTo>
                  <a:lnTo>
                    <a:pt x="1803399" y="4871709"/>
                  </a:lnTo>
                  <a:lnTo>
                    <a:pt x="1765299" y="4857363"/>
                  </a:lnTo>
                  <a:lnTo>
                    <a:pt x="1714499" y="4843360"/>
                  </a:lnTo>
                  <a:lnTo>
                    <a:pt x="1676399" y="4829702"/>
                  </a:lnTo>
                  <a:lnTo>
                    <a:pt x="1625599" y="4816389"/>
                  </a:lnTo>
                  <a:lnTo>
                    <a:pt x="1587499" y="4803425"/>
                  </a:lnTo>
                  <a:lnTo>
                    <a:pt x="1536699" y="4790809"/>
                  </a:lnTo>
                  <a:lnTo>
                    <a:pt x="1498599" y="4778545"/>
                  </a:lnTo>
                  <a:lnTo>
                    <a:pt x="1447799" y="4766633"/>
                  </a:lnTo>
                  <a:lnTo>
                    <a:pt x="1409699" y="4755074"/>
                  </a:lnTo>
                  <a:lnTo>
                    <a:pt x="1358899" y="4743872"/>
                  </a:lnTo>
                  <a:lnTo>
                    <a:pt x="1320799" y="4733027"/>
                  </a:lnTo>
                  <a:lnTo>
                    <a:pt x="1269999" y="4722540"/>
                  </a:lnTo>
                  <a:lnTo>
                    <a:pt x="1219199" y="4712414"/>
                  </a:lnTo>
                  <a:lnTo>
                    <a:pt x="1181099" y="4702649"/>
                  </a:lnTo>
                  <a:lnTo>
                    <a:pt x="1130299" y="4693248"/>
                  </a:lnTo>
                  <a:lnTo>
                    <a:pt x="1092199" y="4684213"/>
                  </a:lnTo>
                  <a:lnTo>
                    <a:pt x="1041399" y="4675544"/>
                  </a:lnTo>
                  <a:lnTo>
                    <a:pt x="990599" y="4667243"/>
                  </a:lnTo>
                  <a:lnTo>
                    <a:pt x="952499" y="4659312"/>
                  </a:lnTo>
                  <a:lnTo>
                    <a:pt x="901699" y="4651752"/>
                  </a:lnTo>
                  <a:lnTo>
                    <a:pt x="850899" y="4644566"/>
                  </a:lnTo>
                  <a:lnTo>
                    <a:pt x="812799" y="4637754"/>
                  </a:lnTo>
                  <a:lnTo>
                    <a:pt x="761999" y="4631318"/>
                  </a:lnTo>
                  <a:lnTo>
                    <a:pt x="711199" y="4625260"/>
                  </a:lnTo>
                  <a:lnTo>
                    <a:pt x="673099" y="4619582"/>
                  </a:lnTo>
                  <a:lnTo>
                    <a:pt x="622299" y="4614284"/>
                  </a:lnTo>
                  <a:lnTo>
                    <a:pt x="571499" y="4609369"/>
                  </a:lnTo>
                  <a:lnTo>
                    <a:pt x="533399" y="4604838"/>
                  </a:lnTo>
                  <a:lnTo>
                    <a:pt x="482599" y="4600692"/>
                  </a:lnTo>
                  <a:lnTo>
                    <a:pt x="431799" y="4596934"/>
                  </a:lnTo>
                  <a:lnTo>
                    <a:pt x="380999" y="4593565"/>
                  </a:lnTo>
                  <a:lnTo>
                    <a:pt x="342899" y="4590586"/>
                  </a:lnTo>
                  <a:lnTo>
                    <a:pt x="292099" y="4588000"/>
                  </a:lnTo>
                  <a:lnTo>
                    <a:pt x="241299" y="4585806"/>
                  </a:lnTo>
                  <a:lnTo>
                    <a:pt x="190499" y="4584008"/>
                  </a:lnTo>
                  <a:lnTo>
                    <a:pt x="139699" y="4582607"/>
                  </a:lnTo>
                  <a:lnTo>
                    <a:pt x="101599" y="4581605"/>
                  </a:lnTo>
                  <a:lnTo>
                    <a:pt x="50799" y="4581002"/>
                  </a:lnTo>
                  <a:lnTo>
                    <a:pt x="0" y="45808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SzPts val="1800"/>
              </a:pPr>
              <a:endParaRPr sz="900"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9949694" y="3822923"/>
              <a:ext cx="6540500" cy="6464300"/>
            </a:xfrm>
            <a:custGeom>
              <a:avLst/>
              <a:gdLst/>
              <a:ahLst/>
              <a:cxnLst/>
              <a:rect l="l" t="t" r="r" b="b"/>
              <a:pathLst>
                <a:path w="6540500" h="6464300" extrusionOk="0">
                  <a:moveTo>
                    <a:pt x="0" y="2918139"/>
                  </a:moveTo>
                  <a:lnTo>
                    <a:pt x="0" y="0"/>
                  </a:lnTo>
                  <a:lnTo>
                    <a:pt x="50799" y="219"/>
                  </a:lnTo>
                  <a:lnTo>
                    <a:pt x="101599" y="877"/>
                  </a:lnTo>
                  <a:lnTo>
                    <a:pt x="152399" y="1972"/>
                  </a:lnTo>
                  <a:lnTo>
                    <a:pt x="215899" y="3502"/>
                  </a:lnTo>
                  <a:lnTo>
                    <a:pt x="266699" y="5465"/>
                  </a:lnTo>
                  <a:lnTo>
                    <a:pt x="317499" y="7860"/>
                  </a:lnTo>
                  <a:lnTo>
                    <a:pt x="368299" y="10685"/>
                  </a:lnTo>
                  <a:lnTo>
                    <a:pt x="419099" y="13938"/>
                  </a:lnTo>
                  <a:lnTo>
                    <a:pt x="482599" y="17618"/>
                  </a:lnTo>
                  <a:lnTo>
                    <a:pt x="533399" y="21723"/>
                  </a:lnTo>
                  <a:lnTo>
                    <a:pt x="584199" y="26251"/>
                  </a:lnTo>
                  <a:lnTo>
                    <a:pt x="634999" y="31200"/>
                  </a:lnTo>
                  <a:lnTo>
                    <a:pt x="685799" y="36570"/>
                  </a:lnTo>
                  <a:lnTo>
                    <a:pt x="749299" y="42357"/>
                  </a:lnTo>
                  <a:lnTo>
                    <a:pt x="800099" y="48561"/>
                  </a:lnTo>
                  <a:lnTo>
                    <a:pt x="850899" y="55180"/>
                  </a:lnTo>
                  <a:lnTo>
                    <a:pt x="901699" y="62212"/>
                  </a:lnTo>
                  <a:lnTo>
                    <a:pt x="952499" y="69655"/>
                  </a:lnTo>
                  <a:lnTo>
                    <a:pt x="1003299" y="77508"/>
                  </a:lnTo>
                  <a:lnTo>
                    <a:pt x="1054099" y="85769"/>
                  </a:lnTo>
                  <a:lnTo>
                    <a:pt x="1104899" y="94437"/>
                  </a:lnTo>
                  <a:lnTo>
                    <a:pt x="1155699" y="103509"/>
                  </a:lnTo>
                  <a:lnTo>
                    <a:pt x="1206499" y="112984"/>
                  </a:lnTo>
                  <a:lnTo>
                    <a:pt x="1269999" y="122860"/>
                  </a:lnTo>
                  <a:lnTo>
                    <a:pt x="1320799" y="133136"/>
                  </a:lnTo>
                  <a:lnTo>
                    <a:pt x="1371599" y="143810"/>
                  </a:lnTo>
                  <a:lnTo>
                    <a:pt x="1422399" y="154881"/>
                  </a:lnTo>
                  <a:lnTo>
                    <a:pt x="1473199" y="166345"/>
                  </a:lnTo>
                  <a:lnTo>
                    <a:pt x="1523999" y="178203"/>
                  </a:lnTo>
                  <a:lnTo>
                    <a:pt x="1574799" y="190452"/>
                  </a:lnTo>
                  <a:lnTo>
                    <a:pt x="1625599" y="203090"/>
                  </a:lnTo>
                  <a:lnTo>
                    <a:pt x="1663699" y="216116"/>
                  </a:lnTo>
                  <a:lnTo>
                    <a:pt x="1714499" y="229529"/>
                  </a:lnTo>
                  <a:lnTo>
                    <a:pt x="1765299" y="243325"/>
                  </a:lnTo>
                  <a:lnTo>
                    <a:pt x="1816099" y="257505"/>
                  </a:lnTo>
                  <a:lnTo>
                    <a:pt x="1866899" y="272065"/>
                  </a:lnTo>
                  <a:lnTo>
                    <a:pt x="1917699" y="287005"/>
                  </a:lnTo>
                  <a:lnTo>
                    <a:pt x="1968499" y="302323"/>
                  </a:lnTo>
                  <a:lnTo>
                    <a:pt x="2019299" y="318016"/>
                  </a:lnTo>
                  <a:lnTo>
                    <a:pt x="2070099" y="334084"/>
                  </a:lnTo>
                  <a:lnTo>
                    <a:pt x="2108199" y="350525"/>
                  </a:lnTo>
                  <a:lnTo>
                    <a:pt x="2158999" y="367336"/>
                  </a:lnTo>
                  <a:lnTo>
                    <a:pt x="2209799" y="384517"/>
                  </a:lnTo>
                  <a:lnTo>
                    <a:pt x="2260599" y="402065"/>
                  </a:lnTo>
                  <a:lnTo>
                    <a:pt x="2311399" y="419980"/>
                  </a:lnTo>
                  <a:lnTo>
                    <a:pt x="2349499" y="438258"/>
                  </a:lnTo>
                  <a:lnTo>
                    <a:pt x="2400299" y="456899"/>
                  </a:lnTo>
                  <a:lnTo>
                    <a:pt x="2451099" y="475901"/>
                  </a:lnTo>
                  <a:lnTo>
                    <a:pt x="2501899" y="495261"/>
                  </a:lnTo>
                  <a:lnTo>
                    <a:pt x="2539999" y="514980"/>
                  </a:lnTo>
                  <a:lnTo>
                    <a:pt x="2590799" y="535054"/>
                  </a:lnTo>
                  <a:lnTo>
                    <a:pt x="2641599" y="555482"/>
                  </a:lnTo>
                  <a:lnTo>
                    <a:pt x="2679699" y="576263"/>
                  </a:lnTo>
                  <a:lnTo>
                    <a:pt x="2730499" y="597394"/>
                  </a:lnTo>
                  <a:lnTo>
                    <a:pt x="2781299" y="618874"/>
                  </a:lnTo>
                  <a:lnTo>
                    <a:pt x="2819399" y="640702"/>
                  </a:lnTo>
                  <a:lnTo>
                    <a:pt x="2870199" y="662875"/>
                  </a:lnTo>
                  <a:lnTo>
                    <a:pt x="2920999" y="685393"/>
                  </a:lnTo>
                  <a:lnTo>
                    <a:pt x="2959099" y="708252"/>
                  </a:lnTo>
                  <a:lnTo>
                    <a:pt x="3009899" y="731452"/>
                  </a:lnTo>
                  <a:lnTo>
                    <a:pt x="3047999" y="754991"/>
                  </a:lnTo>
                  <a:lnTo>
                    <a:pt x="3098799" y="778868"/>
                  </a:lnTo>
                  <a:lnTo>
                    <a:pt x="3136899" y="803079"/>
                  </a:lnTo>
                  <a:lnTo>
                    <a:pt x="3187699" y="827625"/>
                  </a:lnTo>
                  <a:lnTo>
                    <a:pt x="3225799" y="852503"/>
                  </a:lnTo>
                  <a:lnTo>
                    <a:pt x="3276599" y="877711"/>
                  </a:lnTo>
                  <a:lnTo>
                    <a:pt x="3314699" y="903248"/>
                  </a:lnTo>
                  <a:lnTo>
                    <a:pt x="3365499" y="929112"/>
                  </a:lnTo>
                  <a:lnTo>
                    <a:pt x="3403599" y="955302"/>
                  </a:lnTo>
                  <a:lnTo>
                    <a:pt x="3441699" y="981815"/>
                  </a:lnTo>
                  <a:lnTo>
                    <a:pt x="3492499" y="1008650"/>
                  </a:lnTo>
                  <a:lnTo>
                    <a:pt x="3530599" y="1035806"/>
                  </a:lnTo>
                  <a:lnTo>
                    <a:pt x="3568699" y="1063280"/>
                  </a:lnTo>
                  <a:lnTo>
                    <a:pt x="3619499" y="1091072"/>
                  </a:lnTo>
                  <a:lnTo>
                    <a:pt x="3657599" y="1119178"/>
                  </a:lnTo>
                  <a:lnTo>
                    <a:pt x="3695699" y="1147598"/>
                  </a:lnTo>
                  <a:lnTo>
                    <a:pt x="3746499" y="1176331"/>
                  </a:lnTo>
                  <a:lnTo>
                    <a:pt x="3784599" y="1205373"/>
                  </a:lnTo>
                  <a:lnTo>
                    <a:pt x="3822699" y="1234724"/>
                  </a:lnTo>
                  <a:lnTo>
                    <a:pt x="3860799" y="1264382"/>
                  </a:lnTo>
                  <a:lnTo>
                    <a:pt x="3898899" y="1294345"/>
                  </a:lnTo>
                  <a:lnTo>
                    <a:pt x="3949699" y="1324611"/>
                  </a:lnTo>
                  <a:lnTo>
                    <a:pt x="3987799" y="1355179"/>
                  </a:lnTo>
                  <a:lnTo>
                    <a:pt x="4025899" y="1386048"/>
                  </a:lnTo>
                  <a:lnTo>
                    <a:pt x="4063999" y="1417214"/>
                  </a:lnTo>
                  <a:lnTo>
                    <a:pt x="4102099" y="1448678"/>
                  </a:lnTo>
                  <a:lnTo>
                    <a:pt x="4140199" y="1480436"/>
                  </a:lnTo>
                  <a:lnTo>
                    <a:pt x="4178299" y="1512488"/>
                  </a:lnTo>
                  <a:lnTo>
                    <a:pt x="4216399" y="1544832"/>
                  </a:lnTo>
                  <a:lnTo>
                    <a:pt x="4254499" y="1577466"/>
                  </a:lnTo>
                  <a:lnTo>
                    <a:pt x="4292599" y="1610388"/>
                  </a:lnTo>
                  <a:lnTo>
                    <a:pt x="4368799" y="1677090"/>
                  </a:lnTo>
                  <a:lnTo>
                    <a:pt x="4444999" y="1744925"/>
                  </a:lnTo>
                  <a:lnTo>
                    <a:pt x="4521199" y="1813879"/>
                  </a:lnTo>
                  <a:lnTo>
                    <a:pt x="4597399" y="1883940"/>
                  </a:lnTo>
                  <a:lnTo>
                    <a:pt x="4622799" y="1919380"/>
                  </a:lnTo>
                  <a:lnTo>
                    <a:pt x="4660899" y="1955093"/>
                  </a:lnTo>
                  <a:lnTo>
                    <a:pt x="4737099" y="2027325"/>
                  </a:lnTo>
                  <a:lnTo>
                    <a:pt x="4762499" y="2063841"/>
                  </a:lnTo>
                  <a:lnTo>
                    <a:pt x="4838699" y="2137667"/>
                  </a:lnTo>
                  <a:lnTo>
                    <a:pt x="4864099" y="2174972"/>
                  </a:lnTo>
                  <a:lnTo>
                    <a:pt x="4940299" y="2250360"/>
                  </a:lnTo>
                  <a:lnTo>
                    <a:pt x="4965699" y="2288440"/>
                  </a:lnTo>
                  <a:lnTo>
                    <a:pt x="5003799" y="2326774"/>
                  </a:lnTo>
                  <a:lnTo>
                    <a:pt x="5029199" y="2365360"/>
                  </a:lnTo>
                  <a:lnTo>
                    <a:pt x="5067299" y="2404198"/>
                  </a:lnTo>
                  <a:lnTo>
                    <a:pt x="5092699" y="2443286"/>
                  </a:lnTo>
                  <a:lnTo>
                    <a:pt x="5130799" y="2482621"/>
                  </a:lnTo>
                  <a:lnTo>
                    <a:pt x="5156199" y="2522203"/>
                  </a:lnTo>
                  <a:lnTo>
                    <a:pt x="5194299" y="2562029"/>
                  </a:lnTo>
                  <a:lnTo>
                    <a:pt x="5219699" y="2602098"/>
                  </a:lnTo>
                  <a:lnTo>
                    <a:pt x="5257799" y="2642407"/>
                  </a:lnTo>
                  <a:lnTo>
                    <a:pt x="5308599" y="2723744"/>
                  </a:lnTo>
                  <a:lnTo>
                    <a:pt x="5346699" y="2764767"/>
                  </a:lnTo>
                  <a:lnTo>
                    <a:pt x="5422899" y="2889235"/>
                  </a:lnTo>
                  <a:lnTo>
                    <a:pt x="5460999" y="2931185"/>
                  </a:lnTo>
                  <a:lnTo>
                    <a:pt x="5537199" y="3058395"/>
                  </a:lnTo>
                  <a:lnTo>
                    <a:pt x="5689599" y="3318777"/>
                  </a:lnTo>
                  <a:lnTo>
                    <a:pt x="5867399" y="3632195"/>
                  </a:lnTo>
                  <a:lnTo>
                    <a:pt x="5880099" y="3677785"/>
                  </a:lnTo>
                  <a:lnTo>
                    <a:pt x="5956299" y="3815742"/>
                  </a:lnTo>
                  <a:lnTo>
                    <a:pt x="5968999" y="3862117"/>
                  </a:lnTo>
                  <a:lnTo>
                    <a:pt x="5994399" y="3908685"/>
                  </a:lnTo>
                  <a:lnTo>
                    <a:pt x="6007099" y="3955443"/>
                  </a:lnTo>
                  <a:lnTo>
                    <a:pt x="6057899" y="4049525"/>
                  </a:lnTo>
                  <a:lnTo>
                    <a:pt x="6070599" y="4096844"/>
                  </a:lnTo>
                  <a:lnTo>
                    <a:pt x="6095999" y="4144348"/>
                  </a:lnTo>
                  <a:lnTo>
                    <a:pt x="6121399" y="4239899"/>
                  </a:lnTo>
                  <a:lnTo>
                    <a:pt x="6146799" y="4287943"/>
                  </a:lnTo>
                  <a:lnTo>
                    <a:pt x="6159499" y="4336165"/>
                  </a:lnTo>
                  <a:lnTo>
                    <a:pt x="6184899" y="4384562"/>
                  </a:lnTo>
                  <a:lnTo>
                    <a:pt x="6210299" y="4481874"/>
                  </a:lnTo>
                  <a:lnTo>
                    <a:pt x="6235699" y="4530787"/>
                  </a:lnTo>
                  <a:lnTo>
                    <a:pt x="6311899" y="4827743"/>
                  </a:lnTo>
                  <a:lnTo>
                    <a:pt x="6337299" y="4877801"/>
                  </a:lnTo>
                  <a:lnTo>
                    <a:pt x="6375399" y="5028906"/>
                  </a:lnTo>
                  <a:lnTo>
                    <a:pt x="6375399" y="5079580"/>
                  </a:lnTo>
                  <a:lnTo>
                    <a:pt x="6438899" y="5335167"/>
                  </a:lnTo>
                  <a:lnTo>
                    <a:pt x="6438899" y="5386716"/>
                  </a:lnTo>
                  <a:lnTo>
                    <a:pt x="6464299" y="5490232"/>
                  </a:lnTo>
                  <a:lnTo>
                    <a:pt x="6464299" y="5542195"/>
                  </a:lnTo>
                  <a:lnTo>
                    <a:pt x="6489699" y="5646525"/>
                  </a:lnTo>
                  <a:lnTo>
                    <a:pt x="6489699" y="5698888"/>
                  </a:lnTo>
                  <a:lnTo>
                    <a:pt x="6502399" y="5751381"/>
                  </a:lnTo>
                  <a:lnTo>
                    <a:pt x="6502399" y="5804002"/>
                  </a:lnTo>
                  <a:lnTo>
                    <a:pt x="6515099" y="5856749"/>
                  </a:lnTo>
                  <a:lnTo>
                    <a:pt x="6515099" y="5962616"/>
                  </a:lnTo>
                  <a:lnTo>
                    <a:pt x="6527799" y="6015732"/>
                  </a:lnTo>
                  <a:lnTo>
                    <a:pt x="6527799" y="6122322"/>
                  </a:lnTo>
                  <a:lnTo>
                    <a:pt x="6540499" y="6175793"/>
                  </a:lnTo>
                  <a:lnTo>
                    <a:pt x="6540499" y="6464076"/>
                  </a:lnTo>
                  <a:lnTo>
                    <a:pt x="3632199" y="6464076"/>
                  </a:lnTo>
                  <a:lnTo>
                    <a:pt x="3632199" y="6408173"/>
                  </a:lnTo>
                  <a:lnTo>
                    <a:pt x="3619499" y="6360146"/>
                  </a:lnTo>
                  <a:lnTo>
                    <a:pt x="3619499" y="6217065"/>
                  </a:lnTo>
                  <a:lnTo>
                    <a:pt x="3606799" y="6169718"/>
                  </a:lnTo>
                  <a:lnTo>
                    <a:pt x="3606799" y="6122550"/>
                  </a:lnTo>
                  <a:lnTo>
                    <a:pt x="3594099" y="6075566"/>
                  </a:lnTo>
                  <a:lnTo>
                    <a:pt x="3594099" y="6028770"/>
                  </a:lnTo>
                  <a:lnTo>
                    <a:pt x="3581399" y="5982165"/>
                  </a:lnTo>
                  <a:lnTo>
                    <a:pt x="3581399" y="5935755"/>
                  </a:lnTo>
                  <a:lnTo>
                    <a:pt x="3555999" y="5843538"/>
                  </a:lnTo>
                  <a:lnTo>
                    <a:pt x="3555999" y="5797739"/>
                  </a:lnTo>
                  <a:lnTo>
                    <a:pt x="3416299" y="5308740"/>
                  </a:lnTo>
                  <a:lnTo>
                    <a:pt x="3390899" y="5265733"/>
                  </a:lnTo>
                  <a:lnTo>
                    <a:pt x="3365499" y="5180497"/>
                  </a:lnTo>
                  <a:lnTo>
                    <a:pt x="3340099" y="5138276"/>
                  </a:lnTo>
                  <a:lnTo>
                    <a:pt x="3327399" y="5096326"/>
                  </a:lnTo>
                  <a:lnTo>
                    <a:pt x="3301999" y="5054649"/>
                  </a:lnTo>
                  <a:lnTo>
                    <a:pt x="3289299" y="5013250"/>
                  </a:lnTo>
                  <a:lnTo>
                    <a:pt x="3263899" y="4972133"/>
                  </a:lnTo>
                  <a:lnTo>
                    <a:pt x="3251199" y="4931302"/>
                  </a:lnTo>
                  <a:lnTo>
                    <a:pt x="3225799" y="4890760"/>
                  </a:lnTo>
                  <a:lnTo>
                    <a:pt x="3213099" y="4850512"/>
                  </a:lnTo>
                  <a:lnTo>
                    <a:pt x="3136899" y="4731568"/>
                  </a:lnTo>
                  <a:lnTo>
                    <a:pt x="3111499" y="4692533"/>
                  </a:lnTo>
                  <a:lnTo>
                    <a:pt x="3098799" y="4653812"/>
                  </a:lnTo>
                  <a:lnTo>
                    <a:pt x="3022599" y="4539565"/>
                  </a:lnTo>
                  <a:lnTo>
                    <a:pt x="2946399" y="4428279"/>
                  </a:lnTo>
                  <a:lnTo>
                    <a:pt x="2895599" y="4355785"/>
                  </a:lnTo>
                  <a:lnTo>
                    <a:pt x="2857499" y="4320059"/>
                  </a:lnTo>
                  <a:lnTo>
                    <a:pt x="2806699" y="4249668"/>
                  </a:lnTo>
                  <a:lnTo>
                    <a:pt x="2781299" y="4215011"/>
                  </a:lnTo>
                  <a:lnTo>
                    <a:pt x="2743199" y="4180718"/>
                  </a:lnTo>
                  <a:lnTo>
                    <a:pt x="2692399" y="4113241"/>
                  </a:lnTo>
                  <a:lnTo>
                    <a:pt x="2654299" y="4080064"/>
                  </a:lnTo>
                  <a:lnTo>
                    <a:pt x="2628899" y="4047267"/>
                  </a:lnTo>
                  <a:lnTo>
                    <a:pt x="2590799" y="4014855"/>
                  </a:lnTo>
                  <a:lnTo>
                    <a:pt x="2565399" y="3982829"/>
                  </a:lnTo>
                  <a:lnTo>
                    <a:pt x="2527299" y="3951196"/>
                  </a:lnTo>
                  <a:lnTo>
                    <a:pt x="2501899" y="3919958"/>
                  </a:lnTo>
                  <a:lnTo>
                    <a:pt x="2463799" y="3889120"/>
                  </a:lnTo>
                  <a:lnTo>
                    <a:pt x="2438399" y="3858685"/>
                  </a:lnTo>
                  <a:lnTo>
                    <a:pt x="2400299" y="3828658"/>
                  </a:lnTo>
                  <a:lnTo>
                    <a:pt x="2362199" y="3799042"/>
                  </a:lnTo>
                  <a:lnTo>
                    <a:pt x="2336799" y="3769841"/>
                  </a:lnTo>
                  <a:lnTo>
                    <a:pt x="2298699" y="3741059"/>
                  </a:lnTo>
                  <a:lnTo>
                    <a:pt x="2260599" y="3712701"/>
                  </a:lnTo>
                  <a:lnTo>
                    <a:pt x="2222499" y="3684769"/>
                  </a:lnTo>
                  <a:lnTo>
                    <a:pt x="2197099" y="3657269"/>
                  </a:lnTo>
                  <a:lnTo>
                    <a:pt x="2158999" y="3630203"/>
                  </a:lnTo>
                  <a:lnTo>
                    <a:pt x="2120899" y="3603576"/>
                  </a:lnTo>
                  <a:lnTo>
                    <a:pt x="2082799" y="3577392"/>
                  </a:lnTo>
                  <a:lnTo>
                    <a:pt x="2044699" y="3551655"/>
                  </a:lnTo>
                  <a:lnTo>
                    <a:pt x="2006599" y="3526368"/>
                  </a:lnTo>
                  <a:lnTo>
                    <a:pt x="1968499" y="3501535"/>
                  </a:lnTo>
                  <a:lnTo>
                    <a:pt x="1930399" y="3477161"/>
                  </a:lnTo>
                  <a:lnTo>
                    <a:pt x="1892299" y="3453250"/>
                  </a:lnTo>
                  <a:lnTo>
                    <a:pt x="1854199" y="3429804"/>
                  </a:lnTo>
                  <a:lnTo>
                    <a:pt x="1816099" y="3406829"/>
                  </a:lnTo>
                  <a:lnTo>
                    <a:pt x="1777999" y="3384328"/>
                  </a:lnTo>
                  <a:lnTo>
                    <a:pt x="1739899" y="3362305"/>
                  </a:lnTo>
                  <a:lnTo>
                    <a:pt x="1701799" y="3340764"/>
                  </a:lnTo>
                  <a:lnTo>
                    <a:pt x="1650999" y="3319709"/>
                  </a:lnTo>
                  <a:lnTo>
                    <a:pt x="1612899" y="3299144"/>
                  </a:lnTo>
                  <a:lnTo>
                    <a:pt x="1574799" y="3279072"/>
                  </a:lnTo>
                  <a:lnTo>
                    <a:pt x="1536699" y="3259498"/>
                  </a:lnTo>
                  <a:lnTo>
                    <a:pt x="1498599" y="3240426"/>
                  </a:lnTo>
                  <a:lnTo>
                    <a:pt x="1447799" y="3221860"/>
                  </a:lnTo>
                  <a:lnTo>
                    <a:pt x="1409699" y="3203802"/>
                  </a:lnTo>
                  <a:lnTo>
                    <a:pt x="1371599" y="3186259"/>
                  </a:lnTo>
                  <a:lnTo>
                    <a:pt x="1320799" y="3169232"/>
                  </a:lnTo>
                  <a:lnTo>
                    <a:pt x="1282699" y="3152727"/>
                  </a:lnTo>
                  <a:lnTo>
                    <a:pt x="1244599" y="3136747"/>
                  </a:lnTo>
                  <a:lnTo>
                    <a:pt x="1193799" y="3121296"/>
                  </a:lnTo>
                  <a:lnTo>
                    <a:pt x="1155699" y="3106378"/>
                  </a:lnTo>
                  <a:lnTo>
                    <a:pt x="1104899" y="3091997"/>
                  </a:lnTo>
                  <a:lnTo>
                    <a:pt x="1066799" y="3078157"/>
                  </a:lnTo>
                  <a:lnTo>
                    <a:pt x="1015999" y="3064861"/>
                  </a:lnTo>
                  <a:lnTo>
                    <a:pt x="977899" y="3052114"/>
                  </a:lnTo>
                  <a:lnTo>
                    <a:pt x="927099" y="3039920"/>
                  </a:lnTo>
                  <a:lnTo>
                    <a:pt x="888999" y="3028283"/>
                  </a:lnTo>
                  <a:lnTo>
                    <a:pt x="838199" y="3017206"/>
                  </a:lnTo>
                  <a:lnTo>
                    <a:pt x="800099" y="3006693"/>
                  </a:lnTo>
                  <a:lnTo>
                    <a:pt x="749299" y="2996749"/>
                  </a:lnTo>
                  <a:lnTo>
                    <a:pt x="698499" y="2987377"/>
                  </a:lnTo>
                  <a:lnTo>
                    <a:pt x="660399" y="2978581"/>
                  </a:lnTo>
                  <a:lnTo>
                    <a:pt x="609599" y="2970366"/>
                  </a:lnTo>
                  <a:lnTo>
                    <a:pt x="571499" y="2962734"/>
                  </a:lnTo>
                  <a:lnTo>
                    <a:pt x="520699" y="2955691"/>
                  </a:lnTo>
                  <a:lnTo>
                    <a:pt x="469899" y="2949239"/>
                  </a:lnTo>
                  <a:lnTo>
                    <a:pt x="419099" y="2943383"/>
                  </a:lnTo>
                  <a:lnTo>
                    <a:pt x="380999" y="2938127"/>
                  </a:lnTo>
                  <a:lnTo>
                    <a:pt x="330199" y="2933474"/>
                  </a:lnTo>
                  <a:lnTo>
                    <a:pt x="279399" y="2929429"/>
                  </a:lnTo>
                  <a:lnTo>
                    <a:pt x="241299" y="2925996"/>
                  </a:lnTo>
                  <a:lnTo>
                    <a:pt x="190499" y="2923178"/>
                  </a:lnTo>
                  <a:lnTo>
                    <a:pt x="139699" y="2920979"/>
                  </a:lnTo>
                  <a:lnTo>
                    <a:pt x="88899" y="2919404"/>
                  </a:lnTo>
                  <a:lnTo>
                    <a:pt x="38099" y="2918456"/>
                  </a:lnTo>
                  <a:lnTo>
                    <a:pt x="0" y="291813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SzPts val="1800"/>
              </a:pPr>
              <a:endParaRPr sz="900"/>
            </a:p>
          </p:txBody>
        </p:sp>
      </p:grpSp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508000" y="1238200"/>
            <a:ext cx="3611250" cy="74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6350"/>
            <a:r>
              <a:rPr lang="en-US" sz="480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Quote</a:t>
            </a:r>
            <a:endParaRPr sz="4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21096-F019-6E2B-0029-825E8CD482BF}"/>
              </a:ext>
            </a:extLst>
          </p:cNvPr>
          <p:cNvSpPr txBox="1"/>
          <p:nvPr/>
        </p:nvSpPr>
        <p:spPr>
          <a:xfrm>
            <a:off x="187036" y="2418758"/>
            <a:ext cx="4572000" cy="2153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" algn="ctr">
              <a:lnSpc>
                <a:spcPct val="130000"/>
              </a:lnSpc>
              <a:spcBef>
                <a:spcPts val="750"/>
              </a:spcBef>
              <a:buClr>
                <a:srgbClr val="333333"/>
              </a:buClr>
              <a:buSzPts val="1620"/>
            </a:pPr>
            <a:r>
              <a:rPr lang="en-US" sz="2000" dirty="0" err="1">
                <a:solidFill>
                  <a:schemeClr val="tx1"/>
                </a:solidFill>
              </a:rPr>
              <a:t>Kecerdasan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adalah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kemampuan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beradaptasi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perubahan</a:t>
            </a:r>
            <a:r>
              <a:rPr lang="en-US" sz="2000" dirty="0">
                <a:solidFill>
                  <a:schemeClr val="tx1"/>
                </a:solidFill>
              </a:rPr>
              <a:t> –Stephen hawking</a:t>
            </a:r>
          </a:p>
          <a:p>
            <a:pPr marL="62865" algn="ctr">
              <a:lnSpc>
                <a:spcPct val="130000"/>
              </a:lnSpc>
              <a:spcBef>
                <a:spcPts val="750"/>
              </a:spcBef>
              <a:buClr>
                <a:srgbClr val="333333"/>
              </a:buClr>
              <a:buSzPts val="1620"/>
            </a:pPr>
            <a:br>
              <a:rPr lang="en-US" sz="2000" b="1" dirty="0">
                <a:latin typeface="NSimSun" panose="02010609030101010101" pitchFamily="49" charset="-122"/>
                <a:ea typeface="NSimSun" panose="02010609030101010101" pitchFamily="49" charset="-122"/>
              </a:rPr>
            </a:br>
            <a:endParaRPr lang="en-US" sz="20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4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Perkenalan</a:t>
            </a:r>
            <a:endParaRPr dirty="0"/>
          </a:p>
        </p:txBody>
      </p:sp>
      <p:sp>
        <p:nvSpPr>
          <p:cNvPr id="94" name="Google Shape;94;p17"/>
          <p:cNvSpPr txBox="1"/>
          <p:nvPr/>
        </p:nvSpPr>
        <p:spPr>
          <a:xfrm>
            <a:off x="4640025" y="3196575"/>
            <a:ext cx="3034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95" name="Google Shape;95;p17"/>
          <p:cNvSpPr txBox="1"/>
          <p:nvPr/>
        </p:nvSpPr>
        <p:spPr>
          <a:xfrm>
            <a:off x="4697175" y="3856325"/>
            <a:ext cx="3034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46B44-AD42-4D7C-93D9-5B2CB0E86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42401"/>
            <a:ext cx="8520600" cy="32264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Nama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33572"/>
                </a:solidFill>
                <a:latin typeface="+mj-lt"/>
              </a:rPr>
              <a:t>Domisili</a:t>
            </a:r>
            <a:endParaRPr lang="en-US" sz="1800" dirty="0">
              <a:solidFill>
                <a:srgbClr val="733572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33572"/>
                </a:solidFill>
                <a:latin typeface="+mj-lt"/>
              </a:rPr>
              <a:t>Kegiatan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19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4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Peraturan selama di kelas</a:t>
            </a:r>
            <a:endParaRPr dirty="0"/>
          </a:p>
        </p:txBody>
      </p:sp>
      <p:sp>
        <p:nvSpPr>
          <p:cNvPr id="94" name="Google Shape;94;p17"/>
          <p:cNvSpPr txBox="1"/>
          <p:nvPr/>
        </p:nvSpPr>
        <p:spPr>
          <a:xfrm>
            <a:off x="4640025" y="3196575"/>
            <a:ext cx="3034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95" name="Google Shape;95;p17"/>
          <p:cNvSpPr txBox="1"/>
          <p:nvPr/>
        </p:nvSpPr>
        <p:spPr>
          <a:xfrm>
            <a:off x="4697175" y="3856325"/>
            <a:ext cx="3034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46B44-AD42-4D7C-93D9-5B2CB0E86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42401"/>
            <a:ext cx="8520600" cy="32264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Masuk </a:t>
            </a:r>
            <a:r>
              <a:rPr lang="en-US" dirty="0" err="1">
                <a:solidFill>
                  <a:srgbClr val="733572"/>
                </a:solidFill>
                <a:latin typeface="+mj-lt"/>
              </a:rPr>
              <a:t>Kelas</a:t>
            </a:r>
            <a:r>
              <a:rPr lang="en-US" dirty="0">
                <a:solidFill>
                  <a:srgbClr val="733572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733572"/>
                </a:solidFill>
                <a:latin typeface="+mj-lt"/>
              </a:rPr>
              <a:t>Tepat</a:t>
            </a:r>
            <a:r>
              <a:rPr lang="en-US" dirty="0">
                <a:solidFill>
                  <a:srgbClr val="733572"/>
                </a:solidFill>
                <a:latin typeface="+mj-lt"/>
              </a:rPr>
              <a:t> Waktu</a:t>
            </a:r>
            <a:endParaRPr lang="en-US" sz="18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Pastikan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jaringan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internet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stabil</a:t>
            </a:r>
            <a:endParaRPr lang="en-US" sz="1800" dirty="0">
              <a:effectLst/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Selalu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nyalakan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webcam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saat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kelas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berlangsung</a:t>
            </a:r>
            <a:endParaRPr lang="en-US" sz="1800" i="0" u="none" strike="noStrike" dirty="0">
              <a:solidFill>
                <a:srgbClr val="733572"/>
              </a:solidFill>
              <a:effectLst/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Mute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saat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dosen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menjelaskan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kecuali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Q&amp;A</a:t>
            </a:r>
            <a:endParaRPr lang="en-US" sz="1800" dirty="0">
              <a:solidFill>
                <a:srgbClr val="733572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Dilarang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Merekam</a:t>
            </a:r>
            <a:endParaRPr lang="en-US" sz="1800" i="0" u="none" strike="noStrike" dirty="0">
              <a:solidFill>
                <a:srgbClr val="733572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Tekan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tombol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“raise hand”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saat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akan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bertanya</a:t>
            </a:r>
            <a:endParaRPr lang="en-US" sz="1800" i="0" u="none" strike="noStrike" dirty="0">
              <a:solidFill>
                <a:srgbClr val="733572"/>
              </a:solidFill>
              <a:effectLst/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Gunakan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Earphone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jika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kondisi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sekitar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kurang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kondusif</a:t>
            </a:r>
            <a:endParaRPr lang="en-US" sz="1800" dirty="0">
              <a:solidFill>
                <a:srgbClr val="7030A0"/>
              </a:solidFill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7030A0"/>
                </a:solidFill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      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869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-996175" y="-52039"/>
            <a:ext cx="4638212" cy="1208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Kontrak</a:t>
            </a:r>
            <a:r>
              <a:rPr lang="en-US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Perkuliahan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BDED3-AACC-D35C-0A9A-9EFE84934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87" y="881882"/>
            <a:ext cx="6332107" cy="1935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B2F5FB-8DB1-3D7B-CE0C-0D49927D0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855" y="2966231"/>
            <a:ext cx="4256258" cy="19626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Detailnya, kita bakal bahas hal-hal berikut ini: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Mahasiswa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mengetahui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dasar-dasar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HTML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Mahasiswa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mengetahui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HTML Editor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Mahasiswa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mampu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dokumen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HTML dan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melakukan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formatting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terhadap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dokumen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tersebut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Mahasiswa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mampu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melakukan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text formatting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Mahasiswa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mampu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melakukan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listing pada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dokumen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HTML</a:t>
            </a: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7"/>
          <p:cNvCxnSpPr>
            <a:endCxn id="103" idx="3"/>
          </p:cNvCxnSpPr>
          <p:nvPr/>
        </p:nvCxnSpPr>
        <p:spPr>
          <a:xfrm flipH="1">
            <a:off x="3040800" y="444125"/>
            <a:ext cx="4549200" cy="17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7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Analogi</a:t>
            </a:r>
            <a:endParaRPr sz="1400" b="0" i="0" u="none" strike="noStrike" cap="none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46100" y="717100"/>
            <a:ext cx="41259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 sz="1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8 Aplikasi Belanja Online Paling Mudah dan Murah di Indonesia - Apa Aja Ada">
            <a:extLst>
              <a:ext uri="{FF2B5EF4-FFF2-40B4-BE49-F238E27FC236}">
                <a16:creationId xmlns:a16="http://schemas.microsoft.com/office/drawing/2014/main" id="{CB686ED1-9773-2D42-CE59-28563ACE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36" y="1886487"/>
            <a:ext cx="3433440" cy="174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5168C3A-A858-0A6C-CF7C-CCE028FCFCB1}"/>
              </a:ext>
            </a:extLst>
          </p:cNvPr>
          <p:cNvSpPr/>
          <p:nvPr/>
        </p:nvSpPr>
        <p:spPr>
          <a:xfrm>
            <a:off x="4209238" y="2544637"/>
            <a:ext cx="481826" cy="33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A7D7D-CDD5-D48F-B374-137854060BFE}"/>
              </a:ext>
            </a:extLst>
          </p:cNvPr>
          <p:cNvSpPr txBox="1"/>
          <p:nvPr/>
        </p:nvSpPr>
        <p:spPr>
          <a:xfrm>
            <a:off x="5291954" y="2372062"/>
            <a:ext cx="2475998" cy="773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Pemprograman</a:t>
            </a:r>
            <a:r>
              <a:rPr lang="en-ID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: Design, Form, Halaman </a:t>
            </a:r>
            <a:r>
              <a:rPr lang="en-ID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Depan</a:t>
            </a:r>
            <a:r>
              <a:rPr lang="en-ID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Website, </a:t>
            </a:r>
            <a:r>
              <a:rPr lang="en-ID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800" b="1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Pemprograman</a:t>
            </a:r>
            <a:r>
              <a:rPr lang="en-ID" sz="18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Web ?</a:t>
            </a:r>
            <a:endParaRPr lang="en-ID" sz="1800" b="1" i="0" u="none" strike="noStrike" cap="none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sz="16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Pemrograman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web </a:t>
            </a: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proses </a:t>
            </a: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penulisan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kode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bahasa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pemrograman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tingkat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tinggi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membangun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situs web.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sz="1600" b="1" u="none" strike="noStrike" cap="none" dirty="0">
              <a:solidFill>
                <a:srgbClr val="202124"/>
              </a:solidFill>
              <a:latin typeface="arial" panose="020B0604020202020204" pitchFamily="34" charset="0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Orang </a:t>
            </a: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banyak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mengenal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web </a:t>
            </a: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istilah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WWW </a:t>
            </a: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atau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2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World Wide Web.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sz="12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2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World Wide Web </a:t>
            </a: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halaman-halaman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website yang </a:t>
            </a: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terkoneksi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satu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lainnya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atau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disebut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juga </a:t>
            </a: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hyperlink yang </a:t>
            </a: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membentuk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samudera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informasi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berjalan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protokol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20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HyperText</a:t>
            </a:r>
            <a:r>
              <a:rPr lang="en-ID" sz="12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Transfer Protocol (</a:t>
            </a:r>
            <a:r>
              <a:rPr lang="en-ID" sz="12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HTTP). </a:t>
            </a: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Pemprograman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Web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</TotalTime>
  <Words>947</Words>
  <Application>Microsoft Office PowerPoint</Application>
  <PresentationFormat>On-screen Show (16:9)</PresentationFormat>
  <Paragraphs>159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Calibri</vt:lpstr>
      <vt:lpstr>arial</vt:lpstr>
      <vt:lpstr>Wingdings</vt:lpstr>
      <vt:lpstr>arial</vt:lpstr>
      <vt:lpstr>Georgia</vt:lpstr>
      <vt:lpstr>Trebuchet MS</vt:lpstr>
      <vt:lpstr>Montserrat</vt:lpstr>
      <vt:lpstr>NSimSun</vt:lpstr>
      <vt:lpstr>Montserrat ExtraBold</vt:lpstr>
      <vt:lpstr>Simple Light</vt:lpstr>
      <vt:lpstr>PowerPoint Presentation</vt:lpstr>
      <vt:lpstr>Profile</vt:lpstr>
      <vt:lpstr>Quote</vt:lpstr>
      <vt:lpstr>Perkenalan</vt:lpstr>
      <vt:lpstr>Peraturan selama di kelas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9</cp:revision>
  <dcterms:modified xsi:type="dcterms:W3CDTF">2022-10-20T01:25:49Z</dcterms:modified>
</cp:coreProperties>
</file>