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379" r:id="rId2"/>
    <p:sldId id="461" r:id="rId3"/>
    <p:sldId id="454" r:id="rId4"/>
    <p:sldId id="463" r:id="rId5"/>
    <p:sldId id="464" r:id="rId6"/>
    <p:sldId id="465" r:id="rId7"/>
    <p:sldId id="466" r:id="rId8"/>
    <p:sldId id="467" r:id="rId9"/>
    <p:sldId id="468" r:id="rId10"/>
    <p:sldId id="37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53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39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50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63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2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7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37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96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ke-15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PHP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Pengenalan</a:t>
            </a:r>
            <a:r>
              <a:rPr lang="en-ID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La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ravel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Studi</a:t>
            </a:r>
            <a:r>
              <a:rPr lang="en-ID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kasus</a:t>
            </a:r>
            <a:r>
              <a:rPr lang="en-ID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: CRUD </a:t>
            </a: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koneksi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dengan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database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1591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Studi</a:t>
            </a:r>
            <a:r>
              <a:rPr lang="en-ID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kasus</a:t>
            </a:r>
            <a:r>
              <a:rPr lang="en-ID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: CRUD </a:t>
            </a: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koneksi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dengan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database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Koneksi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database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Insert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Update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Delete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List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651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Project CRUD : List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Produk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57D43-175A-FF7A-553B-2656DDA6F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7" y="1285835"/>
            <a:ext cx="6064548" cy="3173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C95A9-B0BF-00E4-FBBD-F30BACCA740D}"/>
              </a:ext>
            </a:extLst>
          </p:cNvPr>
          <p:cNvSpPr txBox="1"/>
          <p:nvPr/>
        </p:nvSpPr>
        <p:spPr>
          <a:xfrm>
            <a:off x="6773925" y="1285835"/>
            <a:ext cx="2156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 err="1"/>
              <a:t>bagaimana</a:t>
            </a:r>
            <a:r>
              <a:rPr lang="en-ID" sz="1200" b="1" dirty="0"/>
              <a:t> </a:t>
            </a:r>
            <a:r>
              <a:rPr lang="en-ID" sz="1200" b="1" dirty="0" err="1"/>
              <a:t>cara</a:t>
            </a:r>
            <a:r>
              <a:rPr lang="en-ID" sz="1200" b="1" dirty="0"/>
              <a:t> </a:t>
            </a:r>
            <a:r>
              <a:rPr lang="en-ID" sz="1200" b="1" dirty="0" err="1"/>
              <a:t>membuat</a:t>
            </a:r>
            <a:r>
              <a:rPr lang="en-ID" sz="1200" b="1" dirty="0"/>
              <a:t> </a:t>
            </a:r>
            <a:r>
              <a:rPr lang="en-ID" sz="1200" b="1" dirty="0" err="1"/>
              <a:t>fitur</a:t>
            </a:r>
            <a:r>
              <a:rPr lang="en-ID" sz="1200" b="1" dirty="0"/>
              <a:t> </a:t>
            </a:r>
          </a:p>
          <a:p>
            <a:r>
              <a:rPr lang="en-ID" sz="1200" dirty="0"/>
              <a:t>1. </a:t>
            </a:r>
            <a:r>
              <a:rPr lang="en-ID" sz="1200" dirty="0" err="1"/>
              <a:t>simpan</a:t>
            </a:r>
            <a:endParaRPr lang="en-ID" sz="1200" dirty="0"/>
          </a:p>
          <a:p>
            <a:r>
              <a:rPr lang="en-ID" sz="1200" dirty="0"/>
              <a:t>2. update</a:t>
            </a:r>
          </a:p>
          <a:p>
            <a:r>
              <a:rPr lang="en-ID" sz="1200" dirty="0"/>
              <a:t>3. delete</a:t>
            </a:r>
          </a:p>
          <a:p>
            <a:endParaRPr lang="en-ID" sz="1200" dirty="0"/>
          </a:p>
          <a:p>
            <a:r>
              <a:rPr lang="en-ID" sz="1200" dirty="0" err="1"/>
              <a:t>mari</a:t>
            </a:r>
            <a:r>
              <a:rPr lang="en-ID" sz="1200" dirty="0"/>
              <a:t> kuta </a:t>
            </a:r>
            <a:r>
              <a:rPr lang="en-ID" sz="1200" dirty="0" err="1"/>
              <a:t>lakukan</a:t>
            </a:r>
            <a:r>
              <a:rPr lang="en-ID" sz="1200" dirty="0"/>
              <a:t> pada step </a:t>
            </a:r>
            <a:r>
              <a:rPr lang="en-ID" sz="1200" dirty="0" err="1"/>
              <a:t>berikutnya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99934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 Project CRUD : Simpan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9CDE5-59E8-601A-1F37-EA57BDB26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08" y="1939527"/>
            <a:ext cx="3609935" cy="2776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A4720-2352-E266-14A3-820D74EE46E3}"/>
              </a:ext>
            </a:extLst>
          </p:cNvPr>
          <p:cNvSpPr txBox="1"/>
          <p:nvPr/>
        </p:nvSpPr>
        <p:spPr>
          <a:xfrm>
            <a:off x="454375" y="13766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1.buat file name : tambah_produk.php</a:t>
            </a:r>
          </a:p>
          <a:p>
            <a:r>
              <a:rPr lang="en-ID"/>
              <a:t>2.buat form mengara ke proses_tambah.php 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643902-2390-8548-9CCD-6C2C698BE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052" y="1903633"/>
            <a:ext cx="2921948" cy="2976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6C7829-CBE6-BEE8-6DFF-F52F742021BC}"/>
              </a:ext>
            </a:extLst>
          </p:cNvPr>
          <p:cNvSpPr txBox="1"/>
          <p:nvPr/>
        </p:nvSpPr>
        <p:spPr>
          <a:xfrm>
            <a:off x="6060861" y="1616800"/>
            <a:ext cx="1730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Output Form</a:t>
            </a:r>
          </a:p>
        </p:txBody>
      </p:sp>
    </p:spTree>
    <p:extLst>
      <p:ext uri="{BB962C8B-B14F-4D97-AF65-F5344CB8AC3E}">
        <p14:creationId xmlns:p14="http://schemas.microsoft.com/office/powerpoint/2010/main" val="349422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Project CRUD :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Simpan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A4720-2352-E266-14A3-820D74EE46E3}"/>
              </a:ext>
            </a:extLst>
          </p:cNvPr>
          <p:cNvSpPr txBox="1"/>
          <p:nvPr/>
        </p:nvSpPr>
        <p:spPr>
          <a:xfrm>
            <a:off x="454375" y="13766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3. File </a:t>
            </a:r>
            <a:r>
              <a:rPr lang="en-ID" dirty="0" err="1"/>
              <a:t>proses_tambah.php</a:t>
            </a:r>
            <a:r>
              <a:rPr lang="en-ID" dirty="0"/>
              <a:t> </a:t>
            </a:r>
          </a:p>
          <a:p>
            <a:r>
              <a:rPr lang="en-ID" dirty="0"/>
              <a:t>4. Ambil parameter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tambah_produk.php</a:t>
            </a:r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F0AA1-3E4E-85E8-CFA9-77CD5DD3F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31" y="1972480"/>
            <a:ext cx="4510861" cy="1460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7533-D977-91C2-B264-8532AB23C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375" y="2890205"/>
            <a:ext cx="3938954" cy="1898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C8B0E8-5CA7-E472-6511-7D4324D5EA3B}"/>
              </a:ext>
            </a:extLst>
          </p:cNvPr>
          <p:cNvSpPr txBox="1"/>
          <p:nvPr/>
        </p:nvSpPr>
        <p:spPr>
          <a:xfrm>
            <a:off x="5026375" y="2486077"/>
            <a:ext cx="38433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5. Query Insert </a:t>
            </a:r>
            <a:r>
              <a:rPr lang="en-ID" dirty="0" err="1"/>
              <a:t>ke</a:t>
            </a:r>
            <a:r>
              <a:rPr lang="en-ID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74565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Project CRUD :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Simpan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A4720-2352-E266-14A3-820D74EE46E3}"/>
              </a:ext>
            </a:extLst>
          </p:cNvPr>
          <p:cNvSpPr txBox="1"/>
          <p:nvPr/>
        </p:nvSpPr>
        <p:spPr>
          <a:xfrm>
            <a:off x="454375" y="13766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6. Testing </a:t>
            </a:r>
            <a:r>
              <a:rPr lang="en-ID" dirty="0" err="1"/>
              <a:t>Simpan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51AE5-47DB-DACD-8408-29CB15CF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712439"/>
            <a:ext cx="3025282" cy="3132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FE587A-72F3-A142-C9C4-031F84639463}"/>
              </a:ext>
            </a:extLst>
          </p:cNvPr>
          <p:cNvSpPr txBox="1"/>
          <p:nvPr/>
        </p:nvSpPr>
        <p:spPr>
          <a:xfrm>
            <a:off x="5025492" y="13766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7. </a:t>
            </a:r>
            <a:r>
              <a:rPr lang="en-ID" dirty="0" err="1"/>
              <a:t>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database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88285-5293-5409-2FC9-C90A9EA96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044" y="1889369"/>
            <a:ext cx="4974656" cy="10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Project CRUD : Update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599DC-71D9-A42D-24D4-165C0E73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8" y="1616800"/>
            <a:ext cx="4044462" cy="1579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83C20-000C-74F1-C113-F189914D3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037" y="1827615"/>
            <a:ext cx="2726487" cy="310368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EBEFEEE-87FD-6514-D040-198161AFE49D}"/>
              </a:ext>
            </a:extLst>
          </p:cNvPr>
          <p:cNvSpPr/>
          <p:nvPr/>
        </p:nvSpPr>
        <p:spPr>
          <a:xfrm>
            <a:off x="4937760" y="2349305"/>
            <a:ext cx="897277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34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Project CRUD : Deleted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1DE39-67AD-9AC1-9511-AA9BC1528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76" y="1885833"/>
            <a:ext cx="4181652" cy="1536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5D4B0-D6D0-0442-3945-D6745F04B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925" y="3985215"/>
            <a:ext cx="4572000" cy="103698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EDB1DA7A-36E9-5571-FCE0-5D99F3398D06}"/>
              </a:ext>
            </a:extLst>
          </p:cNvPr>
          <p:cNvCxnSpPr/>
          <p:nvPr/>
        </p:nvCxnSpPr>
        <p:spPr>
          <a:xfrm>
            <a:off x="3685735" y="3566160"/>
            <a:ext cx="738554" cy="7315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949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8036</TotalTime>
  <Words>162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Montserrat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45</cp:revision>
  <dcterms:modified xsi:type="dcterms:W3CDTF">2023-01-21T08:05:29Z</dcterms:modified>
</cp:coreProperties>
</file>