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79" r:id="rId2"/>
    <p:sldId id="454" r:id="rId3"/>
    <p:sldId id="461" r:id="rId4"/>
    <p:sldId id="418" r:id="rId5"/>
    <p:sldId id="450" r:id="rId6"/>
    <p:sldId id="455" r:id="rId7"/>
    <p:sldId id="456" r:id="rId8"/>
    <p:sldId id="462" r:id="rId9"/>
    <p:sldId id="463" r:id="rId10"/>
    <p:sldId id="464" r:id="rId11"/>
    <p:sldId id="465" r:id="rId12"/>
    <p:sldId id="466" r:id="rId13"/>
    <p:sldId id="441" r:id="rId14"/>
    <p:sldId id="3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3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7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39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3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3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2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0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3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0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coding.com/blog/framework-php-populer-di-202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ke-14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 Project CRUD : 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9CDE5-59E8-601A-1F37-EA57BDB26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08" y="1939527"/>
            <a:ext cx="3609935" cy="2776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1.buat file name : tambah_produk.php</a:t>
            </a:r>
          </a:p>
          <a:p>
            <a:r>
              <a:rPr lang="en-ID"/>
              <a:t>2.buat form mengara ke proses_tambah.php 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43902-2390-8548-9CCD-6C2C698B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052" y="1903633"/>
            <a:ext cx="2921948" cy="2976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6C7829-CBE6-BEE8-6DFF-F52F742021BC}"/>
              </a:ext>
            </a:extLst>
          </p:cNvPr>
          <p:cNvSpPr txBox="1"/>
          <p:nvPr/>
        </p:nvSpPr>
        <p:spPr>
          <a:xfrm>
            <a:off x="6060861" y="1616800"/>
            <a:ext cx="1730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Output Form</a:t>
            </a:r>
          </a:p>
        </p:txBody>
      </p:sp>
    </p:spTree>
    <p:extLst>
      <p:ext uri="{BB962C8B-B14F-4D97-AF65-F5344CB8AC3E}">
        <p14:creationId xmlns:p14="http://schemas.microsoft.com/office/powerpoint/2010/main" val="349422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File </a:t>
            </a:r>
            <a:r>
              <a:rPr lang="en-ID" dirty="0" err="1"/>
              <a:t>proses_tambah.php</a:t>
            </a:r>
            <a:r>
              <a:rPr lang="en-ID" dirty="0"/>
              <a:t> </a:t>
            </a:r>
          </a:p>
          <a:p>
            <a:r>
              <a:rPr lang="en-ID" dirty="0"/>
              <a:t>4. Ambil parameter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tambah_produk.php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0AA1-3E4E-85E8-CFA9-77CD5DD3F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1" y="1972480"/>
            <a:ext cx="4510861" cy="1460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7533-D977-91C2-B264-8532AB23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75" y="2890205"/>
            <a:ext cx="3938954" cy="1898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C8B0E8-5CA7-E472-6511-7D4324D5EA3B}"/>
              </a:ext>
            </a:extLst>
          </p:cNvPr>
          <p:cNvSpPr txBox="1"/>
          <p:nvPr/>
        </p:nvSpPr>
        <p:spPr>
          <a:xfrm>
            <a:off x="5026375" y="2486077"/>
            <a:ext cx="3843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5. Query Insert </a:t>
            </a:r>
            <a:r>
              <a:rPr lang="en-ID" dirty="0" err="1"/>
              <a:t>ke</a:t>
            </a:r>
            <a:r>
              <a:rPr lang="en-ID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274565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Simpan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A4720-2352-E266-14A3-820D74EE46E3}"/>
              </a:ext>
            </a:extLst>
          </p:cNvPr>
          <p:cNvSpPr txBox="1"/>
          <p:nvPr/>
        </p:nvSpPr>
        <p:spPr>
          <a:xfrm>
            <a:off x="454375" y="1376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6. Testing </a:t>
            </a:r>
            <a:r>
              <a:rPr lang="en-ID" dirty="0" err="1"/>
              <a:t>Simpan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51AE5-47DB-DACD-8408-29CB15CF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712439"/>
            <a:ext cx="3025282" cy="3132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E587A-72F3-A142-C9C4-031F84639463}"/>
              </a:ext>
            </a:extLst>
          </p:cNvPr>
          <p:cNvSpPr txBox="1"/>
          <p:nvPr/>
        </p:nvSpPr>
        <p:spPr>
          <a:xfrm>
            <a:off x="5025492" y="13766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7. </a:t>
            </a:r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88285-5293-5409-2FC9-C90A9EA96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44" y="1889369"/>
            <a:ext cx="4974656" cy="10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1A7CD-E75D-2DB8-C8E7-C671421A7073}"/>
              </a:ext>
            </a:extLst>
          </p:cNvPr>
          <p:cNvSpPr txBox="1"/>
          <p:nvPr/>
        </p:nvSpPr>
        <p:spPr>
          <a:xfrm>
            <a:off x="562708" y="170366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4"/>
              </a:rPr>
              <a:t>https://www.dicoding.com/blog/framework-php-populer-di-2021/</a:t>
            </a:r>
            <a:endParaRPr lang="en-ID" dirty="0"/>
          </a:p>
          <a:p>
            <a:endParaRPr lang="en-ID" dirty="0"/>
          </a:p>
          <a:p>
            <a:r>
              <a:rPr lang="en-ID" dirty="0"/>
              <a:t>https://medium.com/@kevinnfa0107/laravel-pengertian-kelebihan-kekurangan-dan-cara-install-laravel-224a79550a91</a:t>
            </a: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Pengantar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Mendeklarasikan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Fungsi-fungsi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Array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651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PHP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Pengenalan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La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ravel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Studi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kasus</a:t>
            </a:r>
            <a:r>
              <a:rPr lang="en-ID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: CRUD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koneksi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</a:t>
            </a:r>
            <a:r>
              <a:rPr lang="en-ID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dengan</a:t>
            </a:r>
            <a:r>
              <a:rPr lang="en-ID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 database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591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itu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Framework pada PHP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C93C9-44D6-5610-F56B-23FD3D6A66F9}"/>
              </a:ext>
            </a:extLst>
          </p:cNvPr>
          <p:cNvSpPr txBox="1"/>
          <p:nvPr/>
        </p:nvSpPr>
        <p:spPr>
          <a:xfrm>
            <a:off x="454375" y="1456344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Framework PHP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software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website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website. </a:t>
            </a:r>
          </a:p>
          <a:p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framework, proses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website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1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Jenis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Framework Pada PHP</a:t>
            </a:r>
          </a:p>
        </p:txBody>
      </p:sp>
      <p:pic>
        <p:nvPicPr>
          <p:cNvPr id="1026" name="Picture 2" descr="Vantura Digital Agensi">
            <a:extLst>
              <a:ext uri="{FF2B5EF4-FFF2-40B4-BE49-F238E27FC236}">
                <a16:creationId xmlns:a16="http://schemas.microsoft.com/office/drawing/2014/main" id="{7492F2AD-E68F-E4C1-31F9-A91BA011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4" y="1466850"/>
            <a:ext cx="71437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8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Framework Laravel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7F5B6-91CC-89D8-EC13-92B83F89364C}"/>
              </a:ext>
            </a:extLst>
          </p:cNvPr>
          <p:cNvSpPr txBox="1"/>
          <p:nvPr/>
        </p:nvSpPr>
        <p:spPr>
          <a:xfrm>
            <a:off x="4571992" y="1115416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0" dirty="0" err="1">
                <a:solidFill>
                  <a:srgbClr val="292929"/>
                </a:solidFill>
                <a:effectLst/>
                <a:latin typeface="sohne"/>
              </a:rPr>
              <a:t>Keunggulan</a:t>
            </a:r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 Laravel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Waktu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dibutuhkan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mengembangan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projek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website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menggunakan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framework 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menjadi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lebih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cepat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Dapat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meningkatkan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pengunjung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webiste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karena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teknologi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framework 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dapat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digunakan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di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segala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source-serif-pro"/>
              </a:rPr>
              <a:t>browser 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berbagai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perangkat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baik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Laravel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dilengkapi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utilitas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pemrograman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membantu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proses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pengembangan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aplikasi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web dan juga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moderasi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cara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terbaik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dikemas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Modular Packaging System (MPS)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pengaturan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ketergantungan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source-serif-pro"/>
              </a:rPr>
              <a:t>lengkap</a:t>
            </a:r>
            <a:r>
              <a:rPr lang="en-ID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A4DC9-C3EB-7EEA-70B2-E462FBCDB5F4}"/>
              </a:ext>
            </a:extLst>
          </p:cNvPr>
          <p:cNvSpPr txBox="1"/>
          <p:nvPr/>
        </p:nvSpPr>
        <p:spPr>
          <a:xfrm>
            <a:off x="4571992" y="3910080"/>
            <a:ext cx="3981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 err="1"/>
              <a:t>Kekurangan</a:t>
            </a:r>
            <a:r>
              <a:rPr lang="en-ID" sz="1200" b="1" dirty="0"/>
              <a:t> Laravel</a:t>
            </a:r>
          </a:p>
          <a:p>
            <a:r>
              <a:rPr lang="en-ID" sz="1200" dirty="0"/>
              <a:t>A.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memahami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pertama</a:t>
            </a:r>
            <a:r>
              <a:rPr lang="en-ID" sz="1200" dirty="0"/>
              <a:t> kali</a:t>
            </a:r>
          </a:p>
          <a:p>
            <a:r>
              <a:rPr lang="en-ID" sz="1200" dirty="0"/>
              <a:t>B. Update </a:t>
            </a:r>
            <a:r>
              <a:rPr lang="en-ID" sz="1200" dirty="0" err="1"/>
              <a:t>versi</a:t>
            </a:r>
            <a:r>
              <a:rPr lang="en-ID" sz="1200" dirty="0"/>
              <a:t> </a:t>
            </a:r>
            <a:r>
              <a:rPr lang="en-ID" sz="1200" dirty="0" err="1"/>
              <a:t>terlalu</a:t>
            </a:r>
            <a:r>
              <a:rPr lang="en-ID" sz="1200" dirty="0"/>
              <a:t> </a:t>
            </a:r>
            <a:r>
              <a:rPr lang="en-ID" sz="1200" dirty="0" err="1"/>
              <a:t>cepat</a:t>
            </a:r>
            <a:endParaRPr lang="en-ID" sz="1200" dirty="0"/>
          </a:p>
          <a:p>
            <a:r>
              <a:rPr lang="en-ID" sz="1200" dirty="0"/>
              <a:t>C. Install di Server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semudah</a:t>
            </a:r>
            <a:r>
              <a:rPr lang="en-ID" sz="1200" dirty="0"/>
              <a:t> </a:t>
            </a:r>
            <a:r>
              <a:rPr lang="en-ID" sz="1200" dirty="0" err="1"/>
              <a:t>Codeigniter</a:t>
            </a:r>
            <a:endParaRPr lang="en-ID" sz="1200" dirty="0"/>
          </a:p>
          <a:p>
            <a:r>
              <a:rPr lang="en-ID" sz="1200" dirty="0"/>
              <a:t>D. </a:t>
            </a:r>
            <a:r>
              <a:rPr lang="en-ID" sz="1200" dirty="0" err="1"/>
              <a:t>Relatif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berat</a:t>
            </a:r>
            <a:endParaRPr lang="en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68A01-FCC7-33B1-CB4E-F53CBB5402A1}"/>
              </a:ext>
            </a:extLst>
          </p:cNvPr>
          <p:cNvSpPr txBox="1"/>
          <p:nvPr/>
        </p:nvSpPr>
        <p:spPr>
          <a:xfrm>
            <a:off x="454375" y="1251453"/>
            <a:ext cx="40402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dirty="0"/>
              <a:t>Laravel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framework PHP  </a:t>
            </a:r>
            <a:r>
              <a:rPr lang="en-ID" sz="1200" dirty="0" err="1"/>
              <a:t>dibangun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konsep</a:t>
            </a:r>
            <a:r>
              <a:rPr lang="en-ID" sz="1200" dirty="0"/>
              <a:t> MVC (model view controller). </a:t>
            </a:r>
          </a:p>
          <a:p>
            <a:pPr algn="just"/>
            <a:endParaRPr lang="en-ID" sz="1200" dirty="0"/>
          </a:p>
          <a:p>
            <a:pPr algn="just"/>
            <a:r>
              <a:rPr lang="en-ID" sz="1200" dirty="0"/>
              <a:t>Laravel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website </a:t>
            </a:r>
            <a:r>
              <a:rPr lang="en-ID" sz="1200" dirty="0" err="1"/>
              <a:t>berbasis</a:t>
            </a:r>
            <a:r>
              <a:rPr lang="en-ID" sz="1200" dirty="0"/>
              <a:t> MVP yang </a:t>
            </a:r>
            <a:r>
              <a:rPr lang="en-ID" sz="1200" dirty="0" err="1"/>
              <a:t>ditulis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PHP yang </a:t>
            </a:r>
            <a:r>
              <a:rPr lang="en-ID" sz="1200" dirty="0" err="1"/>
              <a:t>dirancang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kualitas</a:t>
            </a:r>
            <a:r>
              <a:rPr lang="en-ID" sz="1200" dirty="0"/>
              <a:t> </a:t>
            </a:r>
            <a:r>
              <a:rPr lang="en-ID" sz="1200" dirty="0" err="1"/>
              <a:t>perangkat</a:t>
            </a:r>
            <a:r>
              <a:rPr lang="en-ID" sz="1200" dirty="0"/>
              <a:t> </a:t>
            </a:r>
            <a:r>
              <a:rPr lang="en-ID" sz="1200" dirty="0" err="1"/>
              <a:t>lunak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biaya</a:t>
            </a:r>
            <a:r>
              <a:rPr lang="en-ID" sz="1200" dirty="0"/>
              <a:t> </a:t>
            </a:r>
            <a:r>
              <a:rPr lang="en-ID" sz="1200" dirty="0" err="1"/>
              <a:t>pengembangan</a:t>
            </a:r>
            <a:r>
              <a:rPr lang="en-ID" sz="1200" dirty="0"/>
              <a:t> </a:t>
            </a:r>
            <a:r>
              <a:rPr lang="en-ID" sz="1200" dirty="0" err="1"/>
              <a:t>awal</a:t>
            </a:r>
            <a:r>
              <a:rPr lang="en-ID" sz="1200" dirty="0"/>
              <a:t> dan </a:t>
            </a:r>
            <a:r>
              <a:rPr lang="en-ID" sz="1200" dirty="0" err="1"/>
              <a:t>biaya</a:t>
            </a:r>
            <a:r>
              <a:rPr lang="en-ID" sz="1200" dirty="0"/>
              <a:t> </a:t>
            </a:r>
            <a:r>
              <a:rPr lang="en-ID" sz="1200" dirty="0" err="1"/>
              <a:t>pemeliharaan</a:t>
            </a:r>
            <a:r>
              <a:rPr lang="en-ID" sz="1200" dirty="0"/>
              <a:t>, dan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pengalaman</a:t>
            </a:r>
            <a:r>
              <a:rPr lang="en-ID" sz="1200" dirty="0"/>
              <a:t>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menyediakan</a:t>
            </a:r>
            <a:r>
              <a:rPr lang="en-ID" sz="1200" dirty="0"/>
              <a:t> </a:t>
            </a:r>
            <a:r>
              <a:rPr lang="en-ID" sz="1200" dirty="0" err="1"/>
              <a:t>sintaks</a:t>
            </a:r>
            <a:r>
              <a:rPr lang="en-ID" sz="1200" dirty="0"/>
              <a:t> yang </a:t>
            </a:r>
            <a:r>
              <a:rPr lang="en-ID" sz="1200" dirty="0" err="1"/>
              <a:t>ekspresif</a:t>
            </a:r>
            <a:r>
              <a:rPr lang="en-ID" sz="1200" dirty="0"/>
              <a:t>, </a:t>
            </a:r>
            <a:r>
              <a:rPr lang="en-ID" sz="1200" dirty="0" err="1"/>
              <a:t>jelas</a:t>
            </a:r>
            <a:r>
              <a:rPr lang="en-ID" sz="1200" dirty="0"/>
              <a:t> dan </a:t>
            </a:r>
            <a:r>
              <a:rPr lang="en-ID" sz="1200" dirty="0" err="1"/>
              <a:t>menghemat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0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Instalasi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Configurasi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Laravel : </a:t>
            </a: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emulai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di Laravel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8982C-1E88-7F59-E45D-8102A499BC49}"/>
              </a:ext>
            </a:extLst>
          </p:cNvPr>
          <p:cNvSpPr txBox="1"/>
          <p:nvPr/>
        </p:nvSpPr>
        <p:spPr>
          <a:xfrm>
            <a:off x="542945" y="20315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https://medium.com/@kevinnfa0107/laravel-pengertian-kelebihan-kekurangan-dan-cara-install-laravel-224a79550a91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4F5EF-A555-A889-A6A7-F5FD0A3229F1}"/>
              </a:ext>
            </a:extLst>
          </p:cNvPr>
          <p:cNvSpPr txBox="1"/>
          <p:nvPr/>
        </p:nvSpPr>
        <p:spPr>
          <a:xfrm>
            <a:off x="506437" y="1335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Referensi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985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Melanjutkan</a:t>
            </a:r>
            <a:r>
              <a:rPr lang="en-US" sz="160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Project CRUD</a:t>
            </a:r>
            <a:endParaRPr lang="en-US" sz="1600" b="1" i="0" u="none" strike="noStrike" cap="none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57D43-175A-FF7A-553B-2656DDA6F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1285835"/>
            <a:ext cx="6064548" cy="317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C95A9-B0BF-00E4-FBBD-F30BACCA740D}"/>
              </a:ext>
            </a:extLst>
          </p:cNvPr>
          <p:cNvSpPr txBox="1"/>
          <p:nvPr/>
        </p:nvSpPr>
        <p:spPr>
          <a:xfrm>
            <a:off x="6773925" y="1285835"/>
            <a:ext cx="2156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 err="1"/>
              <a:t>bagaimana</a:t>
            </a:r>
            <a:r>
              <a:rPr lang="en-ID" sz="1200" b="1" dirty="0"/>
              <a:t> </a:t>
            </a:r>
            <a:r>
              <a:rPr lang="en-ID" sz="1200" b="1" dirty="0" err="1"/>
              <a:t>cara</a:t>
            </a:r>
            <a:r>
              <a:rPr lang="en-ID" sz="1200" b="1" dirty="0"/>
              <a:t> </a:t>
            </a:r>
            <a:r>
              <a:rPr lang="en-ID" sz="1200" b="1" dirty="0" err="1"/>
              <a:t>membuat</a:t>
            </a:r>
            <a:r>
              <a:rPr lang="en-ID" sz="1200" b="1" dirty="0"/>
              <a:t> </a:t>
            </a:r>
            <a:r>
              <a:rPr lang="en-ID" sz="1200" b="1" dirty="0" err="1"/>
              <a:t>fitur</a:t>
            </a:r>
            <a:r>
              <a:rPr lang="en-ID" sz="1200" b="1" dirty="0"/>
              <a:t> </a:t>
            </a:r>
          </a:p>
          <a:p>
            <a:r>
              <a:rPr lang="en-ID" sz="1200" dirty="0"/>
              <a:t>1. </a:t>
            </a:r>
            <a:r>
              <a:rPr lang="en-ID" sz="1200" dirty="0" err="1"/>
              <a:t>simpan</a:t>
            </a:r>
            <a:endParaRPr lang="en-ID" sz="1200" dirty="0"/>
          </a:p>
          <a:p>
            <a:r>
              <a:rPr lang="en-ID" sz="1200" dirty="0"/>
              <a:t>2. update</a:t>
            </a:r>
          </a:p>
          <a:p>
            <a:r>
              <a:rPr lang="en-ID" sz="1200" dirty="0"/>
              <a:t>3. delete</a:t>
            </a:r>
          </a:p>
          <a:p>
            <a:endParaRPr lang="en-ID" sz="1200" dirty="0"/>
          </a:p>
          <a:p>
            <a:r>
              <a:rPr lang="en-ID" sz="1200" dirty="0" err="1"/>
              <a:t>mari</a:t>
            </a:r>
            <a:r>
              <a:rPr lang="en-ID" sz="1200" dirty="0"/>
              <a:t> kuta </a:t>
            </a:r>
            <a:r>
              <a:rPr lang="en-ID" sz="1200" dirty="0" err="1"/>
              <a:t>lakukan</a:t>
            </a:r>
            <a:r>
              <a:rPr lang="en-ID" sz="1200" dirty="0"/>
              <a:t> pada step </a:t>
            </a:r>
            <a:r>
              <a:rPr lang="en-ID" sz="1200" dirty="0" err="1"/>
              <a:t>berikutnya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9993496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419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sohne</vt:lpstr>
      <vt:lpstr>Montserrat ExtraBold</vt:lpstr>
      <vt:lpstr>source-serif-pro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42</cp:revision>
  <dcterms:modified xsi:type="dcterms:W3CDTF">2023-01-07T05:40:45Z</dcterms:modified>
</cp:coreProperties>
</file>