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59" r:id="rId3"/>
    <p:sldId id="260" r:id="rId4"/>
    <p:sldId id="277" r:id="rId5"/>
    <p:sldId id="274" r:id="rId6"/>
    <p:sldId id="262" r:id="rId7"/>
    <p:sldId id="296" r:id="rId8"/>
    <p:sldId id="264" r:id="rId9"/>
    <p:sldId id="275" r:id="rId10"/>
  </p:sldIdLst>
  <p:sldSz cx="9144000" cy="5143500" type="screen16x9"/>
  <p:notesSz cx="6858000" cy="9144000"/>
  <p:embeddedFontLst>
    <p:embeddedFont>
      <p:font typeface="Caveat" panose="020B0604020202020204" charset="0"/>
      <p:regular r:id="rId12"/>
      <p:bold r:id="rId13"/>
    </p:embeddedFont>
    <p:embeddedFont>
      <p:font typeface="Nunito" pitchFamily="2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F0BD0B-C630-4489-884C-76A0FC2ED63E}">
  <a:tblStyle styleId="{ABF0BD0B-C630-4489-884C-76A0FC2ED6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9756FA-9B53-4F53-87C3-249AC4CFAC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Google Shape;37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7" name="Google Shape;37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2" name="Google Shape;4432;g244676206d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3" name="Google Shape;4433;g244676206d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9" name="Google Shape;4919;g244676206d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0" name="Google Shape;4920;g244676206d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5" name="Google Shape;7525;g244930fdae6_0_37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6" name="Google Shape;7526;g244930fdae6_0_37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" name="Google Shape;6758;g244930fdae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9" name="Google Shape;6759;g244930fdae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7" name="Google Shape;5647;g244930fdae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8" name="Google Shape;5648;g244930fdae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7" name="Google Shape;5647;g244930fdae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8" name="Google Shape;5648;g244930fdae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154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6" name="Google Shape;5746;g244930fdae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7" name="Google Shape;5747;g244930fdae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7" name="Google Shape;6777;g13ce2af5b7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8" name="Google Shape;6778;g13ce2af5b7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41075" y="1768589"/>
            <a:ext cx="5261700" cy="15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78750" y="3614450"/>
            <a:ext cx="4786500" cy="444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 hasCustomPrompt="1"/>
          </p:nvPr>
        </p:nvSpPr>
        <p:spPr>
          <a:xfrm>
            <a:off x="7124725" y="545025"/>
            <a:ext cx="12969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7" name="Google Shape;2147;p18"/>
          <p:cNvGrpSpPr/>
          <p:nvPr/>
        </p:nvGrpSpPr>
        <p:grpSpPr>
          <a:xfrm flipH="1">
            <a:off x="8225198" y="78283"/>
            <a:ext cx="1704440" cy="1112358"/>
            <a:chOff x="7662600" y="-1843499"/>
            <a:chExt cx="1898252" cy="1238844"/>
          </a:xfrm>
        </p:grpSpPr>
        <p:sp>
          <p:nvSpPr>
            <p:cNvPr id="2148" name="Google Shape;2148;p18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8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rgbClr val="F0EBA7">
                <a:alpha val="42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0" name="Google Shape;2150;p18"/>
          <p:cNvGrpSpPr/>
          <p:nvPr/>
        </p:nvGrpSpPr>
        <p:grpSpPr>
          <a:xfrm>
            <a:off x="-1911600" y="585316"/>
            <a:ext cx="2528195" cy="1883519"/>
            <a:chOff x="-2639312" y="-402259"/>
            <a:chExt cx="2528195" cy="1883519"/>
          </a:xfrm>
        </p:grpSpPr>
        <p:sp>
          <p:nvSpPr>
            <p:cNvPr id="2151" name="Google Shape;2151;p18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8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rgbClr val="FABC93">
                <a:alpha val="37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3" name="Google Shape;2153;p18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54" name="Google Shape;2154;p18"/>
          <p:cNvSpPr txBox="1">
            <a:spLocks noGrp="1"/>
          </p:cNvSpPr>
          <p:nvPr>
            <p:ph type="subTitle" idx="1"/>
          </p:nvPr>
        </p:nvSpPr>
        <p:spPr>
          <a:xfrm>
            <a:off x="722375" y="2933981"/>
            <a:ext cx="2377200" cy="11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5" name="Google Shape;2155;p18"/>
          <p:cNvSpPr txBox="1">
            <a:spLocks noGrp="1"/>
          </p:cNvSpPr>
          <p:nvPr>
            <p:ph type="subTitle" idx="2"/>
          </p:nvPr>
        </p:nvSpPr>
        <p:spPr>
          <a:xfrm>
            <a:off x="3383368" y="2933981"/>
            <a:ext cx="2377200" cy="11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6" name="Google Shape;2156;p18"/>
          <p:cNvSpPr txBox="1">
            <a:spLocks noGrp="1"/>
          </p:cNvSpPr>
          <p:nvPr>
            <p:ph type="subTitle" idx="3"/>
          </p:nvPr>
        </p:nvSpPr>
        <p:spPr>
          <a:xfrm>
            <a:off x="6044411" y="2933981"/>
            <a:ext cx="2377200" cy="11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7" name="Google Shape;2157;p18"/>
          <p:cNvSpPr txBox="1">
            <a:spLocks noGrp="1"/>
          </p:cNvSpPr>
          <p:nvPr>
            <p:ph type="subTitle" idx="4"/>
          </p:nvPr>
        </p:nvSpPr>
        <p:spPr>
          <a:xfrm>
            <a:off x="722375" y="2509200"/>
            <a:ext cx="23772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158" name="Google Shape;2158;p18"/>
          <p:cNvSpPr txBox="1">
            <a:spLocks noGrp="1"/>
          </p:cNvSpPr>
          <p:nvPr>
            <p:ph type="subTitle" idx="5"/>
          </p:nvPr>
        </p:nvSpPr>
        <p:spPr>
          <a:xfrm>
            <a:off x="3383368" y="2509200"/>
            <a:ext cx="23772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159" name="Google Shape;2159;p18"/>
          <p:cNvSpPr txBox="1">
            <a:spLocks noGrp="1"/>
          </p:cNvSpPr>
          <p:nvPr>
            <p:ph type="subTitle" idx="6"/>
          </p:nvPr>
        </p:nvSpPr>
        <p:spPr>
          <a:xfrm>
            <a:off x="6044411" y="2509200"/>
            <a:ext cx="23772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160" name="Google Shape;2160;p18"/>
          <p:cNvSpPr/>
          <p:nvPr/>
        </p:nvSpPr>
        <p:spPr>
          <a:xfrm rot="-2497900">
            <a:off x="-37975" y="2093660"/>
            <a:ext cx="765422" cy="241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1" name="Google Shape;2161;p18"/>
          <p:cNvSpPr/>
          <p:nvPr/>
        </p:nvSpPr>
        <p:spPr>
          <a:xfrm rot="854515">
            <a:off x="489728" y="4564164"/>
            <a:ext cx="1480125" cy="1096726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2" name="Google Shape;2162;p18"/>
          <p:cNvSpPr/>
          <p:nvPr/>
        </p:nvSpPr>
        <p:spPr>
          <a:xfrm rot="470462">
            <a:off x="8235910" y="-68785"/>
            <a:ext cx="765255" cy="2419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3" name="Google Shape;2163;p18"/>
          <p:cNvPicPr preferRelativeResize="0"/>
          <p:nvPr/>
        </p:nvPicPr>
        <p:blipFill rotWithShape="1">
          <a:blip r:embed="rId2">
            <a:alphaModFix/>
          </a:blip>
          <a:srcRect t="89" b="79"/>
          <a:stretch/>
        </p:blipFill>
        <p:spPr>
          <a:xfrm>
            <a:off x="8527350" y="374150"/>
            <a:ext cx="620704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p20"/>
          <p:cNvGrpSpPr/>
          <p:nvPr/>
        </p:nvGrpSpPr>
        <p:grpSpPr>
          <a:xfrm rot="-241190">
            <a:off x="8310985" y="41833"/>
            <a:ext cx="2869300" cy="2263474"/>
            <a:chOff x="916658" y="5583606"/>
            <a:chExt cx="3759676" cy="2966243"/>
          </a:xfrm>
        </p:grpSpPr>
        <p:sp>
          <p:nvSpPr>
            <p:cNvPr id="2365" name="Google Shape;2365;p20"/>
            <p:cNvSpPr/>
            <p:nvPr/>
          </p:nvSpPr>
          <p:spPr>
            <a:xfrm>
              <a:off x="916658" y="5583606"/>
              <a:ext cx="3759676" cy="2966243"/>
            </a:xfrm>
            <a:custGeom>
              <a:avLst/>
              <a:gdLst/>
              <a:ahLst/>
              <a:cxnLst/>
              <a:rect l="l" t="t" r="r" b="b"/>
              <a:pathLst>
                <a:path w="262181" h="206851" extrusionOk="0">
                  <a:moveTo>
                    <a:pt x="0" y="0"/>
                  </a:moveTo>
                  <a:lnTo>
                    <a:pt x="0" y="33304"/>
                  </a:lnTo>
                  <a:lnTo>
                    <a:pt x="12398" y="33547"/>
                  </a:lnTo>
                  <a:cubicBezTo>
                    <a:pt x="13370" y="31846"/>
                    <a:pt x="15194" y="30691"/>
                    <a:pt x="17260" y="30691"/>
                  </a:cubicBezTo>
                  <a:cubicBezTo>
                    <a:pt x="20359" y="30691"/>
                    <a:pt x="22851" y="33183"/>
                    <a:pt x="22851" y="36282"/>
                  </a:cubicBezTo>
                  <a:cubicBezTo>
                    <a:pt x="22851" y="39382"/>
                    <a:pt x="20359" y="41874"/>
                    <a:pt x="17260" y="41874"/>
                  </a:cubicBezTo>
                  <a:cubicBezTo>
                    <a:pt x="15194" y="41874"/>
                    <a:pt x="13370" y="40719"/>
                    <a:pt x="12398" y="39017"/>
                  </a:cubicBezTo>
                  <a:lnTo>
                    <a:pt x="0" y="39199"/>
                  </a:lnTo>
                  <a:lnTo>
                    <a:pt x="0" y="63388"/>
                  </a:lnTo>
                  <a:lnTo>
                    <a:pt x="12398" y="63631"/>
                  </a:lnTo>
                  <a:cubicBezTo>
                    <a:pt x="13370" y="61868"/>
                    <a:pt x="15194" y="60714"/>
                    <a:pt x="17260" y="60714"/>
                  </a:cubicBezTo>
                  <a:cubicBezTo>
                    <a:pt x="20359" y="60714"/>
                    <a:pt x="22851" y="63266"/>
                    <a:pt x="22851" y="66305"/>
                  </a:cubicBezTo>
                  <a:cubicBezTo>
                    <a:pt x="22851" y="69404"/>
                    <a:pt x="20359" y="71896"/>
                    <a:pt x="17260" y="71896"/>
                  </a:cubicBezTo>
                  <a:cubicBezTo>
                    <a:pt x="15194" y="71896"/>
                    <a:pt x="13370" y="70741"/>
                    <a:pt x="12398" y="69040"/>
                  </a:cubicBezTo>
                  <a:lnTo>
                    <a:pt x="0" y="69283"/>
                  </a:lnTo>
                  <a:lnTo>
                    <a:pt x="0" y="93410"/>
                  </a:lnTo>
                  <a:lnTo>
                    <a:pt x="12398" y="93653"/>
                  </a:lnTo>
                  <a:cubicBezTo>
                    <a:pt x="13370" y="91952"/>
                    <a:pt x="15194" y="90797"/>
                    <a:pt x="17260" y="90797"/>
                  </a:cubicBezTo>
                  <a:cubicBezTo>
                    <a:pt x="20359" y="90797"/>
                    <a:pt x="22851" y="93289"/>
                    <a:pt x="22851" y="96388"/>
                  </a:cubicBezTo>
                  <a:cubicBezTo>
                    <a:pt x="22851" y="99488"/>
                    <a:pt x="20359" y="101979"/>
                    <a:pt x="17260" y="101979"/>
                  </a:cubicBezTo>
                  <a:cubicBezTo>
                    <a:pt x="15194" y="101979"/>
                    <a:pt x="13370" y="100825"/>
                    <a:pt x="12398" y="99123"/>
                  </a:cubicBezTo>
                  <a:lnTo>
                    <a:pt x="0" y="99305"/>
                  </a:lnTo>
                  <a:lnTo>
                    <a:pt x="0" y="123494"/>
                  </a:lnTo>
                  <a:lnTo>
                    <a:pt x="12398" y="123737"/>
                  </a:lnTo>
                  <a:cubicBezTo>
                    <a:pt x="13370" y="122035"/>
                    <a:pt x="15194" y="120819"/>
                    <a:pt x="17260" y="120819"/>
                  </a:cubicBezTo>
                  <a:cubicBezTo>
                    <a:pt x="20359" y="120819"/>
                    <a:pt x="22851" y="123372"/>
                    <a:pt x="22851" y="126411"/>
                  </a:cubicBezTo>
                  <a:cubicBezTo>
                    <a:pt x="22851" y="129510"/>
                    <a:pt x="20359" y="132002"/>
                    <a:pt x="17260" y="132002"/>
                  </a:cubicBezTo>
                  <a:cubicBezTo>
                    <a:pt x="15194" y="132002"/>
                    <a:pt x="13370" y="130847"/>
                    <a:pt x="12398" y="129146"/>
                  </a:cubicBezTo>
                  <a:lnTo>
                    <a:pt x="0" y="129389"/>
                  </a:lnTo>
                  <a:lnTo>
                    <a:pt x="0" y="153516"/>
                  </a:lnTo>
                  <a:lnTo>
                    <a:pt x="12398" y="153759"/>
                  </a:lnTo>
                  <a:cubicBezTo>
                    <a:pt x="13370" y="152057"/>
                    <a:pt x="15194" y="150903"/>
                    <a:pt x="17260" y="150903"/>
                  </a:cubicBezTo>
                  <a:cubicBezTo>
                    <a:pt x="20359" y="150903"/>
                    <a:pt x="22851" y="153394"/>
                    <a:pt x="22851" y="156494"/>
                  </a:cubicBezTo>
                  <a:cubicBezTo>
                    <a:pt x="22851" y="159593"/>
                    <a:pt x="20359" y="162085"/>
                    <a:pt x="17260" y="162085"/>
                  </a:cubicBezTo>
                  <a:cubicBezTo>
                    <a:pt x="15194" y="162085"/>
                    <a:pt x="13370" y="160931"/>
                    <a:pt x="12398" y="159229"/>
                  </a:cubicBezTo>
                  <a:lnTo>
                    <a:pt x="0" y="159411"/>
                  </a:lnTo>
                  <a:lnTo>
                    <a:pt x="0" y="183599"/>
                  </a:lnTo>
                  <a:lnTo>
                    <a:pt x="12398" y="183842"/>
                  </a:lnTo>
                  <a:cubicBezTo>
                    <a:pt x="13370" y="182141"/>
                    <a:pt x="15194" y="180925"/>
                    <a:pt x="17260" y="180925"/>
                  </a:cubicBezTo>
                  <a:cubicBezTo>
                    <a:pt x="20359" y="180925"/>
                    <a:pt x="22851" y="183478"/>
                    <a:pt x="22851" y="186517"/>
                  </a:cubicBezTo>
                  <a:cubicBezTo>
                    <a:pt x="22851" y="189616"/>
                    <a:pt x="20359" y="192108"/>
                    <a:pt x="17260" y="192108"/>
                  </a:cubicBezTo>
                  <a:cubicBezTo>
                    <a:pt x="15194" y="192108"/>
                    <a:pt x="13370" y="190953"/>
                    <a:pt x="12398" y="189251"/>
                  </a:cubicBezTo>
                  <a:lnTo>
                    <a:pt x="0" y="189494"/>
                  </a:lnTo>
                  <a:lnTo>
                    <a:pt x="0" y="206754"/>
                  </a:lnTo>
                  <a:cubicBezTo>
                    <a:pt x="497" y="206821"/>
                    <a:pt x="996" y="206851"/>
                    <a:pt x="1496" y="206851"/>
                  </a:cubicBezTo>
                  <a:cubicBezTo>
                    <a:pt x="4174" y="206851"/>
                    <a:pt x="6888" y="206009"/>
                    <a:pt x="9602" y="205600"/>
                  </a:cubicBezTo>
                  <a:cubicBezTo>
                    <a:pt x="11449" y="205325"/>
                    <a:pt x="13295" y="205253"/>
                    <a:pt x="15142" y="205253"/>
                  </a:cubicBezTo>
                  <a:cubicBezTo>
                    <a:pt x="16152" y="205253"/>
                    <a:pt x="17162" y="205274"/>
                    <a:pt x="18172" y="205296"/>
                  </a:cubicBezTo>
                  <a:cubicBezTo>
                    <a:pt x="20042" y="205336"/>
                    <a:pt x="21929" y="205373"/>
                    <a:pt x="23819" y="205373"/>
                  </a:cubicBezTo>
                  <a:cubicBezTo>
                    <a:pt x="30528" y="205373"/>
                    <a:pt x="37263" y="204905"/>
                    <a:pt x="43332" y="202439"/>
                  </a:cubicBezTo>
                  <a:cubicBezTo>
                    <a:pt x="44183" y="202075"/>
                    <a:pt x="44973" y="201710"/>
                    <a:pt x="45885" y="201589"/>
                  </a:cubicBezTo>
                  <a:cubicBezTo>
                    <a:pt x="46149" y="201548"/>
                    <a:pt x="46413" y="201530"/>
                    <a:pt x="46676" y="201530"/>
                  </a:cubicBezTo>
                  <a:cubicBezTo>
                    <a:pt x="48868" y="201530"/>
                    <a:pt x="51030" y="202775"/>
                    <a:pt x="53221" y="202775"/>
                  </a:cubicBezTo>
                  <a:cubicBezTo>
                    <a:pt x="53550" y="202775"/>
                    <a:pt x="53880" y="202747"/>
                    <a:pt x="54211" y="202683"/>
                  </a:cubicBezTo>
                  <a:cubicBezTo>
                    <a:pt x="55791" y="202379"/>
                    <a:pt x="57006" y="201224"/>
                    <a:pt x="58526" y="200798"/>
                  </a:cubicBezTo>
                  <a:cubicBezTo>
                    <a:pt x="59201" y="200608"/>
                    <a:pt x="59896" y="200551"/>
                    <a:pt x="60599" y="200551"/>
                  </a:cubicBezTo>
                  <a:cubicBezTo>
                    <a:pt x="61661" y="200551"/>
                    <a:pt x="62743" y="200682"/>
                    <a:pt x="63806" y="200682"/>
                  </a:cubicBezTo>
                  <a:cubicBezTo>
                    <a:pt x="64509" y="200682"/>
                    <a:pt x="65204" y="200624"/>
                    <a:pt x="65879" y="200434"/>
                  </a:cubicBezTo>
                  <a:cubicBezTo>
                    <a:pt x="67824" y="199826"/>
                    <a:pt x="69343" y="198185"/>
                    <a:pt x="71410" y="197942"/>
                  </a:cubicBezTo>
                  <a:cubicBezTo>
                    <a:pt x="71573" y="197925"/>
                    <a:pt x="71736" y="197917"/>
                    <a:pt x="71899" y="197917"/>
                  </a:cubicBezTo>
                  <a:cubicBezTo>
                    <a:pt x="72891" y="197917"/>
                    <a:pt x="73882" y="198194"/>
                    <a:pt x="74874" y="198246"/>
                  </a:cubicBezTo>
                  <a:cubicBezTo>
                    <a:pt x="75004" y="198253"/>
                    <a:pt x="75134" y="198257"/>
                    <a:pt x="75262" y="198257"/>
                  </a:cubicBezTo>
                  <a:cubicBezTo>
                    <a:pt x="80349" y="198257"/>
                    <a:pt x="83926" y="192592"/>
                    <a:pt x="89058" y="192592"/>
                  </a:cubicBezTo>
                  <a:cubicBezTo>
                    <a:pt x="89111" y="192592"/>
                    <a:pt x="89164" y="192593"/>
                    <a:pt x="89217" y="192594"/>
                  </a:cubicBezTo>
                  <a:cubicBezTo>
                    <a:pt x="91161" y="192655"/>
                    <a:pt x="92985" y="193566"/>
                    <a:pt x="94929" y="193688"/>
                  </a:cubicBezTo>
                  <a:cubicBezTo>
                    <a:pt x="95086" y="193697"/>
                    <a:pt x="95242" y="193700"/>
                    <a:pt x="95398" y="193700"/>
                  </a:cubicBezTo>
                  <a:cubicBezTo>
                    <a:pt x="96337" y="193700"/>
                    <a:pt x="97282" y="193566"/>
                    <a:pt x="98272" y="193566"/>
                  </a:cubicBezTo>
                  <a:cubicBezTo>
                    <a:pt x="102655" y="193566"/>
                    <a:pt x="106996" y="196197"/>
                    <a:pt x="111226" y="196197"/>
                  </a:cubicBezTo>
                  <a:cubicBezTo>
                    <a:pt x="112099" y="196197"/>
                    <a:pt x="112967" y="196085"/>
                    <a:pt x="113830" y="195815"/>
                  </a:cubicBezTo>
                  <a:cubicBezTo>
                    <a:pt x="115289" y="195329"/>
                    <a:pt x="116565" y="194478"/>
                    <a:pt x="118024" y="194235"/>
                  </a:cubicBezTo>
                  <a:cubicBezTo>
                    <a:pt x="118337" y="194181"/>
                    <a:pt x="118649" y="194156"/>
                    <a:pt x="118958" y="194156"/>
                  </a:cubicBezTo>
                  <a:cubicBezTo>
                    <a:pt x="122726" y="194156"/>
                    <a:pt x="126200" y="197832"/>
                    <a:pt x="129863" y="197832"/>
                  </a:cubicBezTo>
                  <a:cubicBezTo>
                    <a:pt x="130330" y="197832"/>
                    <a:pt x="130799" y="197773"/>
                    <a:pt x="131272" y="197638"/>
                  </a:cubicBezTo>
                  <a:cubicBezTo>
                    <a:pt x="132063" y="197395"/>
                    <a:pt x="132731" y="196970"/>
                    <a:pt x="133582" y="196909"/>
                  </a:cubicBezTo>
                  <a:cubicBezTo>
                    <a:pt x="133729" y="196888"/>
                    <a:pt x="133874" y="196878"/>
                    <a:pt x="134020" y="196878"/>
                  </a:cubicBezTo>
                  <a:cubicBezTo>
                    <a:pt x="135557" y="196878"/>
                    <a:pt x="137010" y="197963"/>
                    <a:pt x="138565" y="198185"/>
                  </a:cubicBezTo>
                  <a:cubicBezTo>
                    <a:pt x="138762" y="198207"/>
                    <a:pt x="138962" y="198217"/>
                    <a:pt x="139162" y="198217"/>
                  </a:cubicBezTo>
                  <a:cubicBezTo>
                    <a:pt x="140073" y="198217"/>
                    <a:pt x="141011" y="198009"/>
                    <a:pt x="141908" y="197760"/>
                  </a:cubicBezTo>
                  <a:cubicBezTo>
                    <a:pt x="146041" y="196787"/>
                    <a:pt x="150112" y="195450"/>
                    <a:pt x="155096" y="194843"/>
                  </a:cubicBezTo>
                  <a:cubicBezTo>
                    <a:pt x="155278" y="194819"/>
                    <a:pt x="155460" y="194808"/>
                    <a:pt x="155643" y="194808"/>
                  </a:cubicBezTo>
                  <a:cubicBezTo>
                    <a:pt x="156865" y="194808"/>
                    <a:pt x="158079" y="195318"/>
                    <a:pt x="158925" y="196058"/>
                  </a:cubicBezTo>
                  <a:cubicBezTo>
                    <a:pt x="159532" y="196544"/>
                    <a:pt x="160019" y="197213"/>
                    <a:pt x="160809" y="197213"/>
                  </a:cubicBezTo>
                  <a:cubicBezTo>
                    <a:pt x="160860" y="197221"/>
                    <a:pt x="160911" y="197225"/>
                    <a:pt x="160961" y="197225"/>
                  </a:cubicBezTo>
                  <a:cubicBezTo>
                    <a:pt x="161275" y="197225"/>
                    <a:pt x="161589" y="197083"/>
                    <a:pt x="161903" y="197030"/>
                  </a:cubicBezTo>
                  <a:cubicBezTo>
                    <a:pt x="162027" y="197014"/>
                    <a:pt x="162153" y="197006"/>
                    <a:pt x="162280" y="197006"/>
                  </a:cubicBezTo>
                  <a:cubicBezTo>
                    <a:pt x="163079" y="197006"/>
                    <a:pt x="163911" y="197307"/>
                    <a:pt x="164698" y="197517"/>
                  </a:cubicBezTo>
                  <a:cubicBezTo>
                    <a:pt x="165768" y="197819"/>
                    <a:pt x="166865" y="197935"/>
                    <a:pt x="167972" y="197935"/>
                  </a:cubicBezTo>
                  <a:cubicBezTo>
                    <a:pt x="169756" y="197935"/>
                    <a:pt x="171565" y="197634"/>
                    <a:pt x="173328" y="197334"/>
                  </a:cubicBezTo>
                  <a:cubicBezTo>
                    <a:pt x="176671" y="196727"/>
                    <a:pt x="180257" y="196058"/>
                    <a:pt x="182566" y="193809"/>
                  </a:cubicBezTo>
                  <a:cubicBezTo>
                    <a:pt x="183113" y="193262"/>
                    <a:pt x="183599" y="192655"/>
                    <a:pt x="184268" y="192229"/>
                  </a:cubicBezTo>
                  <a:cubicBezTo>
                    <a:pt x="184815" y="191925"/>
                    <a:pt x="185422" y="191804"/>
                    <a:pt x="186030" y="191622"/>
                  </a:cubicBezTo>
                  <a:lnTo>
                    <a:pt x="191804" y="190163"/>
                  </a:lnTo>
                  <a:cubicBezTo>
                    <a:pt x="193186" y="189774"/>
                    <a:pt x="194630" y="189416"/>
                    <a:pt x="196069" y="189416"/>
                  </a:cubicBezTo>
                  <a:cubicBezTo>
                    <a:pt x="196655" y="189416"/>
                    <a:pt x="197240" y="189475"/>
                    <a:pt x="197820" y="189616"/>
                  </a:cubicBezTo>
                  <a:cubicBezTo>
                    <a:pt x="200672" y="190415"/>
                    <a:pt x="202882" y="193301"/>
                    <a:pt x="205806" y="193301"/>
                  </a:cubicBezTo>
                  <a:cubicBezTo>
                    <a:pt x="205997" y="193301"/>
                    <a:pt x="206192" y="193289"/>
                    <a:pt x="206389" y="193262"/>
                  </a:cubicBezTo>
                  <a:cubicBezTo>
                    <a:pt x="207240" y="193141"/>
                    <a:pt x="207970" y="192716"/>
                    <a:pt x="208760" y="192412"/>
                  </a:cubicBezTo>
                  <a:cubicBezTo>
                    <a:pt x="211261" y="191395"/>
                    <a:pt x="213990" y="191033"/>
                    <a:pt x="216734" y="191033"/>
                  </a:cubicBezTo>
                  <a:cubicBezTo>
                    <a:pt x="218256" y="191033"/>
                    <a:pt x="219783" y="191144"/>
                    <a:pt x="221279" y="191318"/>
                  </a:cubicBezTo>
                  <a:cubicBezTo>
                    <a:pt x="221644" y="191348"/>
                    <a:pt x="222039" y="191394"/>
                    <a:pt x="222426" y="191394"/>
                  </a:cubicBezTo>
                  <a:cubicBezTo>
                    <a:pt x="222814" y="191394"/>
                    <a:pt x="223194" y="191348"/>
                    <a:pt x="223528" y="191196"/>
                  </a:cubicBezTo>
                  <a:cubicBezTo>
                    <a:pt x="223953" y="191014"/>
                    <a:pt x="224257" y="190649"/>
                    <a:pt x="224683" y="190406"/>
                  </a:cubicBezTo>
                  <a:cubicBezTo>
                    <a:pt x="225059" y="190213"/>
                    <a:pt x="225439" y="190132"/>
                    <a:pt x="225824" y="190132"/>
                  </a:cubicBezTo>
                  <a:cubicBezTo>
                    <a:pt x="227732" y="190132"/>
                    <a:pt x="229739" y="192128"/>
                    <a:pt x="231915" y="192229"/>
                  </a:cubicBezTo>
                  <a:cubicBezTo>
                    <a:pt x="231981" y="192233"/>
                    <a:pt x="232048" y="192235"/>
                    <a:pt x="232114" y="192235"/>
                  </a:cubicBezTo>
                  <a:cubicBezTo>
                    <a:pt x="233189" y="192235"/>
                    <a:pt x="234166" y="191786"/>
                    <a:pt x="235196" y="191500"/>
                  </a:cubicBezTo>
                  <a:cubicBezTo>
                    <a:pt x="236456" y="191155"/>
                    <a:pt x="237749" y="191042"/>
                    <a:pt x="239072" y="191042"/>
                  </a:cubicBezTo>
                  <a:cubicBezTo>
                    <a:pt x="241616" y="191042"/>
                    <a:pt x="244268" y="191461"/>
                    <a:pt x="246986" y="191461"/>
                  </a:cubicBezTo>
                  <a:cubicBezTo>
                    <a:pt x="249336" y="191461"/>
                    <a:pt x="251735" y="191148"/>
                    <a:pt x="254158" y="189981"/>
                  </a:cubicBezTo>
                  <a:cubicBezTo>
                    <a:pt x="253186" y="185909"/>
                    <a:pt x="252152" y="181776"/>
                    <a:pt x="251180" y="177643"/>
                  </a:cubicBezTo>
                  <a:cubicBezTo>
                    <a:pt x="250937" y="176793"/>
                    <a:pt x="250755" y="175942"/>
                    <a:pt x="250755" y="175030"/>
                  </a:cubicBezTo>
                  <a:cubicBezTo>
                    <a:pt x="250694" y="173997"/>
                    <a:pt x="250937" y="172964"/>
                    <a:pt x="251241" y="171931"/>
                  </a:cubicBezTo>
                  <a:cubicBezTo>
                    <a:pt x="251545" y="170594"/>
                    <a:pt x="251909" y="169257"/>
                    <a:pt x="252213" y="167920"/>
                  </a:cubicBezTo>
                  <a:cubicBezTo>
                    <a:pt x="253429" y="162997"/>
                    <a:pt x="254644" y="158013"/>
                    <a:pt x="256650" y="153273"/>
                  </a:cubicBezTo>
                  <a:cubicBezTo>
                    <a:pt x="257987" y="150295"/>
                    <a:pt x="259567" y="147256"/>
                    <a:pt x="259688" y="143974"/>
                  </a:cubicBezTo>
                  <a:cubicBezTo>
                    <a:pt x="259749" y="142151"/>
                    <a:pt x="259263" y="140328"/>
                    <a:pt x="258838" y="138505"/>
                  </a:cubicBezTo>
                  <a:cubicBezTo>
                    <a:pt x="257440" y="133035"/>
                    <a:pt x="256042" y="127565"/>
                    <a:pt x="255009" y="122096"/>
                  </a:cubicBezTo>
                  <a:cubicBezTo>
                    <a:pt x="254462" y="119239"/>
                    <a:pt x="254158" y="115836"/>
                    <a:pt x="256407" y="113830"/>
                  </a:cubicBezTo>
                  <a:cubicBezTo>
                    <a:pt x="256832" y="113466"/>
                    <a:pt x="257258" y="113162"/>
                    <a:pt x="257440" y="112676"/>
                  </a:cubicBezTo>
                  <a:cubicBezTo>
                    <a:pt x="258169" y="111035"/>
                    <a:pt x="254827" y="108968"/>
                    <a:pt x="256346" y="107753"/>
                  </a:cubicBezTo>
                  <a:cubicBezTo>
                    <a:pt x="257014" y="107206"/>
                    <a:pt x="258351" y="107510"/>
                    <a:pt x="258777" y="106781"/>
                  </a:cubicBezTo>
                  <a:cubicBezTo>
                    <a:pt x="259020" y="106355"/>
                    <a:pt x="258838" y="105930"/>
                    <a:pt x="258716" y="105504"/>
                  </a:cubicBezTo>
                  <a:cubicBezTo>
                    <a:pt x="257865" y="102587"/>
                    <a:pt x="258655" y="99548"/>
                    <a:pt x="259445" y="96692"/>
                  </a:cubicBezTo>
                  <a:cubicBezTo>
                    <a:pt x="260357" y="93228"/>
                    <a:pt x="261269" y="89764"/>
                    <a:pt x="262180" y="86300"/>
                  </a:cubicBezTo>
                  <a:lnTo>
                    <a:pt x="262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0"/>
            <p:cNvSpPr/>
            <p:nvPr/>
          </p:nvSpPr>
          <p:spPr>
            <a:xfrm>
              <a:off x="916658" y="5583606"/>
              <a:ext cx="3759676" cy="2935240"/>
            </a:xfrm>
            <a:custGeom>
              <a:avLst/>
              <a:gdLst/>
              <a:ahLst/>
              <a:cxnLst/>
              <a:rect l="l" t="t" r="r" b="b"/>
              <a:pathLst>
                <a:path w="262181" h="204689" extrusionOk="0">
                  <a:moveTo>
                    <a:pt x="0" y="0"/>
                  </a:moveTo>
                  <a:lnTo>
                    <a:pt x="0" y="33304"/>
                  </a:lnTo>
                  <a:lnTo>
                    <a:pt x="12398" y="33547"/>
                  </a:lnTo>
                  <a:cubicBezTo>
                    <a:pt x="13370" y="31846"/>
                    <a:pt x="15194" y="30691"/>
                    <a:pt x="17260" y="30691"/>
                  </a:cubicBezTo>
                  <a:cubicBezTo>
                    <a:pt x="20359" y="30691"/>
                    <a:pt x="22851" y="33183"/>
                    <a:pt x="22851" y="36282"/>
                  </a:cubicBezTo>
                  <a:cubicBezTo>
                    <a:pt x="22851" y="39382"/>
                    <a:pt x="20359" y="41874"/>
                    <a:pt x="17260" y="41874"/>
                  </a:cubicBezTo>
                  <a:cubicBezTo>
                    <a:pt x="15194" y="41874"/>
                    <a:pt x="13370" y="40719"/>
                    <a:pt x="12398" y="39017"/>
                  </a:cubicBezTo>
                  <a:lnTo>
                    <a:pt x="0" y="39199"/>
                  </a:lnTo>
                  <a:lnTo>
                    <a:pt x="0" y="63388"/>
                  </a:lnTo>
                  <a:lnTo>
                    <a:pt x="12398" y="63631"/>
                  </a:lnTo>
                  <a:cubicBezTo>
                    <a:pt x="13370" y="61868"/>
                    <a:pt x="15194" y="60714"/>
                    <a:pt x="17260" y="60714"/>
                  </a:cubicBezTo>
                  <a:cubicBezTo>
                    <a:pt x="20359" y="60714"/>
                    <a:pt x="22851" y="63266"/>
                    <a:pt x="22851" y="66305"/>
                  </a:cubicBezTo>
                  <a:cubicBezTo>
                    <a:pt x="22851" y="69404"/>
                    <a:pt x="20359" y="71896"/>
                    <a:pt x="17260" y="71896"/>
                  </a:cubicBezTo>
                  <a:cubicBezTo>
                    <a:pt x="15194" y="71896"/>
                    <a:pt x="13370" y="70741"/>
                    <a:pt x="12398" y="69040"/>
                  </a:cubicBezTo>
                  <a:lnTo>
                    <a:pt x="0" y="69283"/>
                  </a:lnTo>
                  <a:lnTo>
                    <a:pt x="0" y="93410"/>
                  </a:lnTo>
                  <a:lnTo>
                    <a:pt x="12398" y="93653"/>
                  </a:lnTo>
                  <a:cubicBezTo>
                    <a:pt x="13370" y="91952"/>
                    <a:pt x="15194" y="90797"/>
                    <a:pt x="17260" y="90797"/>
                  </a:cubicBezTo>
                  <a:cubicBezTo>
                    <a:pt x="20359" y="90797"/>
                    <a:pt x="22851" y="93289"/>
                    <a:pt x="22851" y="96388"/>
                  </a:cubicBezTo>
                  <a:cubicBezTo>
                    <a:pt x="22851" y="99488"/>
                    <a:pt x="20359" y="101979"/>
                    <a:pt x="17260" y="101979"/>
                  </a:cubicBezTo>
                  <a:cubicBezTo>
                    <a:pt x="15194" y="101979"/>
                    <a:pt x="13370" y="100825"/>
                    <a:pt x="12398" y="99123"/>
                  </a:cubicBezTo>
                  <a:lnTo>
                    <a:pt x="0" y="99305"/>
                  </a:lnTo>
                  <a:lnTo>
                    <a:pt x="0" y="123494"/>
                  </a:lnTo>
                  <a:lnTo>
                    <a:pt x="12398" y="123737"/>
                  </a:lnTo>
                  <a:cubicBezTo>
                    <a:pt x="13370" y="122035"/>
                    <a:pt x="15194" y="120819"/>
                    <a:pt x="17260" y="120819"/>
                  </a:cubicBezTo>
                  <a:cubicBezTo>
                    <a:pt x="20359" y="120819"/>
                    <a:pt x="22851" y="123372"/>
                    <a:pt x="22851" y="126411"/>
                  </a:cubicBezTo>
                  <a:cubicBezTo>
                    <a:pt x="22851" y="129510"/>
                    <a:pt x="20359" y="132002"/>
                    <a:pt x="17260" y="132002"/>
                  </a:cubicBezTo>
                  <a:cubicBezTo>
                    <a:pt x="15194" y="132002"/>
                    <a:pt x="13370" y="130847"/>
                    <a:pt x="12398" y="129146"/>
                  </a:cubicBezTo>
                  <a:lnTo>
                    <a:pt x="0" y="129389"/>
                  </a:lnTo>
                  <a:lnTo>
                    <a:pt x="0" y="153516"/>
                  </a:lnTo>
                  <a:lnTo>
                    <a:pt x="12398" y="153759"/>
                  </a:lnTo>
                  <a:cubicBezTo>
                    <a:pt x="13370" y="152057"/>
                    <a:pt x="15194" y="150903"/>
                    <a:pt x="17260" y="150903"/>
                  </a:cubicBezTo>
                  <a:cubicBezTo>
                    <a:pt x="20359" y="150903"/>
                    <a:pt x="22851" y="153394"/>
                    <a:pt x="22851" y="156494"/>
                  </a:cubicBezTo>
                  <a:cubicBezTo>
                    <a:pt x="22851" y="159593"/>
                    <a:pt x="20359" y="162085"/>
                    <a:pt x="17260" y="162085"/>
                  </a:cubicBezTo>
                  <a:cubicBezTo>
                    <a:pt x="15194" y="162085"/>
                    <a:pt x="13370" y="160931"/>
                    <a:pt x="12398" y="159229"/>
                  </a:cubicBezTo>
                  <a:lnTo>
                    <a:pt x="0" y="159411"/>
                  </a:lnTo>
                  <a:lnTo>
                    <a:pt x="0" y="183599"/>
                  </a:lnTo>
                  <a:lnTo>
                    <a:pt x="12398" y="183842"/>
                  </a:lnTo>
                  <a:cubicBezTo>
                    <a:pt x="13370" y="182141"/>
                    <a:pt x="15194" y="180925"/>
                    <a:pt x="17260" y="180925"/>
                  </a:cubicBezTo>
                  <a:cubicBezTo>
                    <a:pt x="20359" y="180925"/>
                    <a:pt x="22851" y="183478"/>
                    <a:pt x="22851" y="186517"/>
                  </a:cubicBezTo>
                  <a:cubicBezTo>
                    <a:pt x="22851" y="189616"/>
                    <a:pt x="20359" y="192108"/>
                    <a:pt x="17260" y="192108"/>
                  </a:cubicBezTo>
                  <a:cubicBezTo>
                    <a:pt x="15194" y="192108"/>
                    <a:pt x="13370" y="190953"/>
                    <a:pt x="12398" y="189251"/>
                  </a:cubicBezTo>
                  <a:lnTo>
                    <a:pt x="0" y="189494"/>
                  </a:lnTo>
                  <a:lnTo>
                    <a:pt x="0" y="204688"/>
                  </a:lnTo>
                  <a:cubicBezTo>
                    <a:pt x="1519" y="204384"/>
                    <a:pt x="2978" y="204080"/>
                    <a:pt x="4497" y="203776"/>
                  </a:cubicBezTo>
                  <a:cubicBezTo>
                    <a:pt x="7171" y="203229"/>
                    <a:pt x="9906" y="202622"/>
                    <a:pt x="12580" y="202318"/>
                  </a:cubicBezTo>
                  <a:cubicBezTo>
                    <a:pt x="16255" y="201842"/>
                    <a:pt x="19960" y="201736"/>
                    <a:pt x="23674" y="201736"/>
                  </a:cubicBezTo>
                  <a:cubicBezTo>
                    <a:pt x="25182" y="201736"/>
                    <a:pt x="26690" y="201753"/>
                    <a:pt x="28199" y="201771"/>
                  </a:cubicBezTo>
                  <a:cubicBezTo>
                    <a:pt x="28710" y="201782"/>
                    <a:pt x="29225" y="201791"/>
                    <a:pt x="29740" y="201791"/>
                  </a:cubicBezTo>
                  <a:cubicBezTo>
                    <a:pt x="32043" y="201791"/>
                    <a:pt x="34345" y="201610"/>
                    <a:pt x="36282" y="200616"/>
                  </a:cubicBezTo>
                  <a:cubicBezTo>
                    <a:pt x="37559" y="199948"/>
                    <a:pt x="38652" y="198914"/>
                    <a:pt x="40050" y="198428"/>
                  </a:cubicBezTo>
                  <a:cubicBezTo>
                    <a:pt x="40954" y="198070"/>
                    <a:pt x="41888" y="197938"/>
                    <a:pt x="42843" y="197938"/>
                  </a:cubicBezTo>
                  <a:cubicBezTo>
                    <a:pt x="45490" y="197938"/>
                    <a:pt x="48296" y="198949"/>
                    <a:pt x="51059" y="198949"/>
                  </a:cubicBezTo>
                  <a:cubicBezTo>
                    <a:pt x="51523" y="198949"/>
                    <a:pt x="51987" y="198921"/>
                    <a:pt x="52448" y="198854"/>
                  </a:cubicBezTo>
                  <a:cubicBezTo>
                    <a:pt x="53603" y="198671"/>
                    <a:pt x="54758" y="198246"/>
                    <a:pt x="55973" y="198003"/>
                  </a:cubicBezTo>
                  <a:cubicBezTo>
                    <a:pt x="57249" y="197760"/>
                    <a:pt x="58647" y="197699"/>
                    <a:pt x="59923" y="197577"/>
                  </a:cubicBezTo>
                  <a:cubicBezTo>
                    <a:pt x="63266" y="197152"/>
                    <a:pt x="66426" y="195937"/>
                    <a:pt x="69526" y="194660"/>
                  </a:cubicBezTo>
                  <a:lnTo>
                    <a:pt x="72018" y="193688"/>
                  </a:lnTo>
                  <a:cubicBezTo>
                    <a:pt x="75603" y="192229"/>
                    <a:pt x="79250" y="190710"/>
                    <a:pt x="81802" y="188036"/>
                  </a:cubicBezTo>
                  <a:cubicBezTo>
                    <a:pt x="82592" y="187185"/>
                    <a:pt x="83322" y="186152"/>
                    <a:pt x="84537" y="185848"/>
                  </a:cubicBezTo>
                  <a:cubicBezTo>
                    <a:pt x="84785" y="185786"/>
                    <a:pt x="85036" y="185760"/>
                    <a:pt x="85290" y="185760"/>
                  </a:cubicBezTo>
                  <a:cubicBezTo>
                    <a:pt x="86032" y="185760"/>
                    <a:pt x="86790" y="185986"/>
                    <a:pt x="87515" y="186213"/>
                  </a:cubicBezTo>
                  <a:cubicBezTo>
                    <a:pt x="91891" y="187550"/>
                    <a:pt x="96327" y="188704"/>
                    <a:pt x="100825" y="189920"/>
                  </a:cubicBezTo>
                  <a:cubicBezTo>
                    <a:pt x="102830" y="190467"/>
                    <a:pt x="104896" y="191014"/>
                    <a:pt x="106963" y="191500"/>
                  </a:cubicBezTo>
                  <a:cubicBezTo>
                    <a:pt x="108287" y="191853"/>
                    <a:pt x="109669" y="192078"/>
                    <a:pt x="111135" y="192078"/>
                  </a:cubicBezTo>
                  <a:cubicBezTo>
                    <a:pt x="112696" y="192078"/>
                    <a:pt x="114353" y="191823"/>
                    <a:pt x="116140" y="191196"/>
                  </a:cubicBezTo>
                  <a:cubicBezTo>
                    <a:pt x="117555" y="190682"/>
                    <a:pt x="119123" y="190388"/>
                    <a:pt x="120674" y="190388"/>
                  </a:cubicBezTo>
                  <a:cubicBezTo>
                    <a:pt x="122053" y="190388"/>
                    <a:pt x="123418" y="190620"/>
                    <a:pt x="124648" y="191135"/>
                  </a:cubicBezTo>
                  <a:cubicBezTo>
                    <a:pt x="126228" y="191804"/>
                    <a:pt x="127626" y="193080"/>
                    <a:pt x="129388" y="193323"/>
                  </a:cubicBezTo>
                  <a:cubicBezTo>
                    <a:pt x="129567" y="193342"/>
                    <a:pt x="129749" y="193349"/>
                    <a:pt x="129933" y="193349"/>
                  </a:cubicBezTo>
                  <a:cubicBezTo>
                    <a:pt x="130514" y="193349"/>
                    <a:pt x="131112" y="193278"/>
                    <a:pt x="131693" y="193278"/>
                  </a:cubicBezTo>
                  <a:cubicBezTo>
                    <a:pt x="132114" y="193278"/>
                    <a:pt x="132525" y="193315"/>
                    <a:pt x="132913" y="193445"/>
                  </a:cubicBezTo>
                  <a:cubicBezTo>
                    <a:pt x="133521" y="193688"/>
                    <a:pt x="134007" y="194053"/>
                    <a:pt x="134493" y="194356"/>
                  </a:cubicBezTo>
                  <a:cubicBezTo>
                    <a:pt x="135375" y="194839"/>
                    <a:pt x="136343" y="195039"/>
                    <a:pt x="137339" y="195039"/>
                  </a:cubicBezTo>
                  <a:cubicBezTo>
                    <a:pt x="139226" y="195039"/>
                    <a:pt x="141209" y="194320"/>
                    <a:pt x="142880" y="193445"/>
                  </a:cubicBezTo>
                  <a:cubicBezTo>
                    <a:pt x="145433" y="192108"/>
                    <a:pt x="147925" y="190406"/>
                    <a:pt x="150903" y="190345"/>
                  </a:cubicBezTo>
                  <a:cubicBezTo>
                    <a:pt x="150944" y="190345"/>
                    <a:pt x="150986" y="190344"/>
                    <a:pt x="151027" y="190344"/>
                  </a:cubicBezTo>
                  <a:cubicBezTo>
                    <a:pt x="154923" y="190344"/>
                    <a:pt x="158237" y="193143"/>
                    <a:pt x="162146" y="193323"/>
                  </a:cubicBezTo>
                  <a:cubicBezTo>
                    <a:pt x="162331" y="193335"/>
                    <a:pt x="162516" y="193341"/>
                    <a:pt x="162700" y="193341"/>
                  </a:cubicBezTo>
                  <a:cubicBezTo>
                    <a:pt x="164389" y="193341"/>
                    <a:pt x="166038" y="192880"/>
                    <a:pt x="167737" y="192716"/>
                  </a:cubicBezTo>
                  <a:cubicBezTo>
                    <a:pt x="168080" y="192694"/>
                    <a:pt x="168424" y="192685"/>
                    <a:pt x="168770" y="192685"/>
                  </a:cubicBezTo>
                  <a:cubicBezTo>
                    <a:pt x="170401" y="192685"/>
                    <a:pt x="172058" y="192882"/>
                    <a:pt x="173690" y="192882"/>
                  </a:cubicBezTo>
                  <a:cubicBezTo>
                    <a:pt x="174656" y="192882"/>
                    <a:pt x="175612" y="192813"/>
                    <a:pt x="176549" y="192594"/>
                  </a:cubicBezTo>
                  <a:cubicBezTo>
                    <a:pt x="179770" y="191865"/>
                    <a:pt x="182141" y="189494"/>
                    <a:pt x="185179" y="188218"/>
                  </a:cubicBezTo>
                  <a:cubicBezTo>
                    <a:pt x="186516" y="187671"/>
                    <a:pt x="188339" y="188401"/>
                    <a:pt x="190406" y="187307"/>
                  </a:cubicBezTo>
                  <a:cubicBezTo>
                    <a:pt x="191052" y="187005"/>
                    <a:pt x="191668" y="186887"/>
                    <a:pt x="192318" y="186887"/>
                  </a:cubicBezTo>
                  <a:cubicBezTo>
                    <a:pt x="192585" y="186887"/>
                    <a:pt x="192858" y="186907"/>
                    <a:pt x="193141" y="186942"/>
                  </a:cubicBezTo>
                  <a:cubicBezTo>
                    <a:pt x="193556" y="186997"/>
                    <a:pt x="193971" y="187021"/>
                    <a:pt x="194384" y="187021"/>
                  </a:cubicBezTo>
                  <a:cubicBezTo>
                    <a:pt x="196466" y="187021"/>
                    <a:pt x="198524" y="186434"/>
                    <a:pt x="200611" y="186434"/>
                  </a:cubicBezTo>
                  <a:cubicBezTo>
                    <a:pt x="200835" y="186434"/>
                    <a:pt x="201059" y="186441"/>
                    <a:pt x="201284" y="186456"/>
                  </a:cubicBezTo>
                  <a:cubicBezTo>
                    <a:pt x="204106" y="186686"/>
                    <a:pt x="206710" y="188172"/>
                    <a:pt x="209509" y="188172"/>
                  </a:cubicBezTo>
                  <a:cubicBezTo>
                    <a:pt x="209664" y="188172"/>
                    <a:pt x="209819" y="188167"/>
                    <a:pt x="209975" y="188157"/>
                  </a:cubicBezTo>
                  <a:cubicBezTo>
                    <a:pt x="212588" y="188036"/>
                    <a:pt x="214837" y="186456"/>
                    <a:pt x="217450" y="186091"/>
                  </a:cubicBezTo>
                  <a:cubicBezTo>
                    <a:pt x="218034" y="185982"/>
                    <a:pt x="218639" y="185960"/>
                    <a:pt x="219253" y="185960"/>
                  </a:cubicBezTo>
                  <a:cubicBezTo>
                    <a:pt x="219663" y="185960"/>
                    <a:pt x="220076" y="185970"/>
                    <a:pt x="220489" y="185970"/>
                  </a:cubicBezTo>
                  <a:cubicBezTo>
                    <a:pt x="222373" y="186030"/>
                    <a:pt x="224318" y="186091"/>
                    <a:pt x="226202" y="186395"/>
                  </a:cubicBezTo>
                  <a:cubicBezTo>
                    <a:pt x="227342" y="186558"/>
                    <a:pt x="228530" y="186769"/>
                    <a:pt x="229680" y="186769"/>
                  </a:cubicBezTo>
                  <a:cubicBezTo>
                    <a:pt x="229818" y="186769"/>
                    <a:pt x="229955" y="186766"/>
                    <a:pt x="230091" y="186760"/>
                  </a:cubicBezTo>
                  <a:cubicBezTo>
                    <a:pt x="231975" y="186638"/>
                    <a:pt x="233677" y="185848"/>
                    <a:pt x="235561" y="185666"/>
                  </a:cubicBezTo>
                  <a:cubicBezTo>
                    <a:pt x="235925" y="185626"/>
                    <a:pt x="236291" y="185609"/>
                    <a:pt x="236659" y="185609"/>
                  </a:cubicBezTo>
                  <a:cubicBezTo>
                    <a:pt x="238556" y="185609"/>
                    <a:pt x="240505" y="186053"/>
                    <a:pt x="242570" y="186053"/>
                  </a:cubicBezTo>
                  <a:cubicBezTo>
                    <a:pt x="243775" y="186053"/>
                    <a:pt x="245021" y="185902"/>
                    <a:pt x="246318" y="185423"/>
                  </a:cubicBezTo>
                  <a:cubicBezTo>
                    <a:pt x="245710" y="177400"/>
                    <a:pt x="247047" y="169257"/>
                    <a:pt x="250147" y="161721"/>
                  </a:cubicBezTo>
                  <a:cubicBezTo>
                    <a:pt x="251180" y="159229"/>
                    <a:pt x="252396" y="156737"/>
                    <a:pt x="253003" y="154124"/>
                  </a:cubicBezTo>
                  <a:cubicBezTo>
                    <a:pt x="253429" y="152240"/>
                    <a:pt x="253490" y="150295"/>
                    <a:pt x="253550" y="148289"/>
                  </a:cubicBezTo>
                  <a:cubicBezTo>
                    <a:pt x="253672" y="145980"/>
                    <a:pt x="253733" y="143610"/>
                    <a:pt x="253854" y="141240"/>
                  </a:cubicBezTo>
                  <a:cubicBezTo>
                    <a:pt x="253915" y="139173"/>
                    <a:pt x="253976" y="137107"/>
                    <a:pt x="253490" y="135101"/>
                  </a:cubicBezTo>
                  <a:cubicBezTo>
                    <a:pt x="253125" y="133521"/>
                    <a:pt x="252456" y="132063"/>
                    <a:pt x="252213" y="130483"/>
                  </a:cubicBezTo>
                  <a:cubicBezTo>
                    <a:pt x="251970" y="129206"/>
                    <a:pt x="252092" y="127869"/>
                    <a:pt x="251849" y="126593"/>
                  </a:cubicBezTo>
                  <a:cubicBezTo>
                    <a:pt x="251423" y="124101"/>
                    <a:pt x="249843" y="121853"/>
                    <a:pt x="250025" y="119422"/>
                  </a:cubicBezTo>
                  <a:cubicBezTo>
                    <a:pt x="250025" y="118388"/>
                    <a:pt x="250390" y="117416"/>
                    <a:pt x="250633" y="116444"/>
                  </a:cubicBezTo>
                  <a:cubicBezTo>
                    <a:pt x="250937" y="115167"/>
                    <a:pt x="251059" y="113891"/>
                    <a:pt x="251180" y="112554"/>
                  </a:cubicBezTo>
                  <a:cubicBezTo>
                    <a:pt x="251423" y="110123"/>
                    <a:pt x="252396" y="107753"/>
                    <a:pt x="252274" y="105383"/>
                  </a:cubicBezTo>
                  <a:cubicBezTo>
                    <a:pt x="252152" y="103377"/>
                    <a:pt x="252213" y="101432"/>
                    <a:pt x="253186" y="99609"/>
                  </a:cubicBezTo>
                  <a:cubicBezTo>
                    <a:pt x="254097" y="97786"/>
                    <a:pt x="255252" y="96023"/>
                    <a:pt x="255677" y="94079"/>
                  </a:cubicBezTo>
                  <a:cubicBezTo>
                    <a:pt x="255920" y="92924"/>
                    <a:pt x="255860" y="91648"/>
                    <a:pt x="256467" y="90615"/>
                  </a:cubicBezTo>
                  <a:cubicBezTo>
                    <a:pt x="256832" y="90068"/>
                    <a:pt x="257318" y="89581"/>
                    <a:pt x="257561" y="89034"/>
                  </a:cubicBezTo>
                  <a:cubicBezTo>
                    <a:pt x="258108" y="87515"/>
                    <a:pt x="256711" y="85874"/>
                    <a:pt x="256954" y="84294"/>
                  </a:cubicBezTo>
                  <a:cubicBezTo>
                    <a:pt x="257075" y="83808"/>
                    <a:pt x="257318" y="83261"/>
                    <a:pt x="257561" y="82835"/>
                  </a:cubicBezTo>
                  <a:cubicBezTo>
                    <a:pt x="258838" y="80283"/>
                    <a:pt x="260235" y="77730"/>
                    <a:pt x="262180" y="75603"/>
                  </a:cubicBezTo>
                  <a:lnTo>
                    <a:pt x="2621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7" name="Google Shape;2367;p20"/>
            <p:cNvGrpSpPr/>
            <p:nvPr/>
          </p:nvGrpSpPr>
          <p:grpSpPr>
            <a:xfrm>
              <a:off x="916658" y="5583606"/>
              <a:ext cx="3759676" cy="2915193"/>
              <a:chOff x="916658" y="5583606"/>
              <a:chExt cx="3759676" cy="2915193"/>
            </a:xfrm>
          </p:grpSpPr>
          <p:sp>
            <p:nvSpPr>
              <p:cNvPr id="2368" name="Google Shape;2368;p20"/>
              <p:cNvSpPr/>
              <p:nvPr/>
            </p:nvSpPr>
            <p:spPr>
              <a:xfrm>
                <a:off x="1018616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20"/>
              <p:cNvSpPr/>
              <p:nvPr/>
            </p:nvSpPr>
            <p:spPr>
              <a:xfrm>
                <a:off x="1018616" y="8173711"/>
                <a:ext cx="4374" cy="4532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161" extrusionOk="0">
                    <a:moveTo>
                      <a:pt x="1" y="0"/>
                    </a:moveTo>
                    <a:lnTo>
                      <a:pt x="1" y="3161"/>
                    </a:lnTo>
                    <a:lnTo>
                      <a:pt x="304" y="316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20"/>
              <p:cNvSpPr/>
              <p:nvPr/>
            </p:nvSpPr>
            <p:spPr>
              <a:xfrm>
                <a:off x="1018616" y="6575374"/>
                <a:ext cx="4374" cy="5404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769" extrusionOk="0">
                    <a:moveTo>
                      <a:pt x="1" y="0"/>
                    </a:moveTo>
                    <a:lnTo>
                      <a:pt x="1" y="3768"/>
                    </a:lnTo>
                    <a:lnTo>
                      <a:pt x="304" y="376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20"/>
              <p:cNvSpPr/>
              <p:nvPr/>
            </p:nvSpPr>
            <p:spPr>
              <a:xfrm>
                <a:off x="1018616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20"/>
              <p:cNvSpPr/>
              <p:nvPr/>
            </p:nvSpPr>
            <p:spPr>
              <a:xfrm>
                <a:off x="1018616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20"/>
              <p:cNvSpPr/>
              <p:nvPr/>
            </p:nvSpPr>
            <p:spPr>
              <a:xfrm>
                <a:off x="1018616" y="6143970"/>
                <a:ext cx="4374" cy="23546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642" extrusionOk="0">
                    <a:moveTo>
                      <a:pt x="1" y="1"/>
                    </a:moveTo>
                    <a:lnTo>
                      <a:pt x="1" y="1642"/>
                    </a:lnTo>
                    <a:lnTo>
                      <a:pt x="304" y="164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20"/>
              <p:cNvSpPr/>
              <p:nvPr/>
            </p:nvSpPr>
            <p:spPr>
              <a:xfrm>
                <a:off x="1018616" y="8299200"/>
                <a:ext cx="4374" cy="25296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764" extrusionOk="0">
                    <a:moveTo>
                      <a:pt x="1" y="1"/>
                    </a:moveTo>
                    <a:lnTo>
                      <a:pt x="1" y="1763"/>
                    </a:lnTo>
                    <a:lnTo>
                      <a:pt x="304" y="1763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20"/>
              <p:cNvSpPr/>
              <p:nvPr/>
            </p:nvSpPr>
            <p:spPr>
              <a:xfrm>
                <a:off x="1018616" y="8482222"/>
                <a:ext cx="4374" cy="1657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56" extrusionOk="0">
                    <a:moveTo>
                      <a:pt x="1" y="1"/>
                    </a:moveTo>
                    <a:lnTo>
                      <a:pt x="1" y="1155"/>
                    </a:lnTo>
                    <a:cubicBezTo>
                      <a:pt x="122" y="1094"/>
                      <a:pt x="183" y="1094"/>
                      <a:pt x="304" y="1094"/>
                    </a:cubicBez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20"/>
              <p:cNvSpPr/>
              <p:nvPr/>
            </p:nvSpPr>
            <p:spPr>
              <a:xfrm>
                <a:off x="1018616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20"/>
              <p:cNvSpPr/>
              <p:nvPr/>
            </p:nvSpPr>
            <p:spPr>
              <a:xfrm>
                <a:off x="1018616" y="8327966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20"/>
              <p:cNvSpPr/>
              <p:nvPr/>
            </p:nvSpPr>
            <p:spPr>
              <a:xfrm>
                <a:off x="1018616" y="7437294"/>
                <a:ext cx="4374" cy="116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144" extrusionOk="0">
                    <a:moveTo>
                      <a:pt x="1" y="0"/>
                    </a:moveTo>
                    <a:lnTo>
                      <a:pt x="1" y="8144"/>
                    </a:lnTo>
                    <a:lnTo>
                      <a:pt x="304" y="814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20"/>
              <p:cNvSpPr/>
              <p:nvPr/>
            </p:nvSpPr>
            <p:spPr>
              <a:xfrm>
                <a:off x="1018616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20"/>
              <p:cNvSpPr/>
              <p:nvPr/>
            </p:nvSpPr>
            <p:spPr>
              <a:xfrm>
                <a:off x="1018616" y="6787147"/>
                <a:ext cx="4374" cy="13858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664" extrusionOk="0">
                    <a:moveTo>
                      <a:pt x="1" y="0"/>
                    </a:moveTo>
                    <a:lnTo>
                      <a:pt x="1" y="9664"/>
                    </a:lnTo>
                    <a:lnTo>
                      <a:pt x="304" y="966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20"/>
              <p:cNvSpPr/>
              <p:nvPr/>
            </p:nvSpPr>
            <p:spPr>
              <a:xfrm>
                <a:off x="1018616" y="7006765"/>
                <a:ext cx="4374" cy="8454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896" extrusionOk="0">
                    <a:moveTo>
                      <a:pt x="1" y="1"/>
                    </a:moveTo>
                    <a:lnTo>
                      <a:pt x="1" y="5896"/>
                    </a:lnTo>
                    <a:lnTo>
                      <a:pt x="304" y="589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20"/>
              <p:cNvSpPr/>
              <p:nvPr/>
            </p:nvSpPr>
            <p:spPr>
              <a:xfrm>
                <a:off x="1018616" y="7868685"/>
                <a:ext cx="4374" cy="1473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272" extrusionOk="0">
                    <a:moveTo>
                      <a:pt x="1" y="0"/>
                    </a:moveTo>
                    <a:lnTo>
                      <a:pt x="1" y="10271"/>
                    </a:lnTo>
                    <a:lnTo>
                      <a:pt x="304" y="1027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20"/>
              <p:cNvSpPr/>
              <p:nvPr/>
            </p:nvSpPr>
            <p:spPr>
              <a:xfrm>
                <a:off x="1018616" y="7249039"/>
                <a:ext cx="4374" cy="10722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477" extrusionOk="0">
                    <a:moveTo>
                      <a:pt x="1" y="1"/>
                    </a:moveTo>
                    <a:lnTo>
                      <a:pt x="1" y="7476"/>
                    </a:lnTo>
                    <a:lnTo>
                      <a:pt x="304" y="747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20"/>
              <p:cNvSpPr/>
              <p:nvPr/>
            </p:nvSpPr>
            <p:spPr>
              <a:xfrm>
                <a:off x="1018616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20"/>
              <p:cNvSpPr/>
              <p:nvPr/>
            </p:nvSpPr>
            <p:spPr>
              <a:xfrm>
                <a:off x="1018616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20"/>
              <p:cNvSpPr/>
              <p:nvPr/>
            </p:nvSpPr>
            <p:spPr>
              <a:xfrm>
                <a:off x="1018616" y="6016731"/>
                <a:ext cx="4374" cy="4707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83" extrusionOk="0">
                    <a:moveTo>
                      <a:pt x="1" y="1"/>
                    </a:moveTo>
                    <a:lnTo>
                      <a:pt x="1" y="3283"/>
                    </a:lnTo>
                    <a:lnTo>
                      <a:pt x="304" y="3283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20"/>
              <p:cNvSpPr/>
              <p:nvPr/>
            </p:nvSpPr>
            <p:spPr>
              <a:xfrm>
                <a:off x="1018616" y="7711805"/>
                <a:ext cx="4374" cy="758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289" extrusionOk="0">
                    <a:moveTo>
                      <a:pt x="1" y="1"/>
                    </a:moveTo>
                    <a:lnTo>
                      <a:pt x="1" y="5288"/>
                    </a:lnTo>
                    <a:lnTo>
                      <a:pt x="304" y="5288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20"/>
              <p:cNvSpPr/>
              <p:nvPr/>
            </p:nvSpPr>
            <p:spPr>
              <a:xfrm>
                <a:off x="1018616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20"/>
              <p:cNvSpPr/>
              <p:nvPr/>
            </p:nvSpPr>
            <p:spPr>
              <a:xfrm>
                <a:off x="1018616" y="6478637"/>
                <a:ext cx="4374" cy="1570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1" y="0"/>
                    </a:moveTo>
                    <a:lnTo>
                      <a:pt x="1" y="1094"/>
                    </a:lnTo>
                    <a:lnTo>
                      <a:pt x="304" y="109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20"/>
              <p:cNvSpPr/>
              <p:nvPr/>
            </p:nvSpPr>
            <p:spPr>
              <a:xfrm>
                <a:off x="1018616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20"/>
              <p:cNvSpPr/>
              <p:nvPr/>
            </p:nvSpPr>
            <p:spPr>
              <a:xfrm>
                <a:off x="1172871" y="7249039"/>
                <a:ext cx="4374" cy="6886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802" extrusionOk="0">
                    <a:moveTo>
                      <a:pt x="1" y="1"/>
                    </a:moveTo>
                    <a:lnTo>
                      <a:pt x="1" y="4741"/>
                    </a:lnTo>
                    <a:cubicBezTo>
                      <a:pt x="122" y="4741"/>
                      <a:pt x="183" y="4802"/>
                      <a:pt x="305" y="4802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20"/>
              <p:cNvSpPr/>
              <p:nvPr/>
            </p:nvSpPr>
            <p:spPr>
              <a:xfrm>
                <a:off x="1172871" y="8173711"/>
                <a:ext cx="4374" cy="610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" extrusionOk="0">
                    <a:moveTo>
                      <a:pt x="1" y="0"/>
                    </a:moveTo>
                    <a:lnTo>
                      <a:pt x="1" y="426"/>
                    </a:lnTo>
                    <a:lnTo>
                      <a:pt x="305" y="426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20"/>
              <p:cNvSpPr/>
              <p:nvPr/>
            </p:nvSpPr>
            <p:spPr>
              <a:xfrm>
                <a:off x="1172871" y="6613720"/>
                <a:ext cx="4374" cy="1570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305" y="0"/>
                    </a:moveTo>
                    <a:cubicBezTo>
                      <a:pt x="183" y="61"/>
                      <a:pt x="122" y="61"/>
                      <a:pt x="1" y="61"/>
                    </a:cubicBezTo>
                    <a:lnTo>
                      <a:pt x="1" y="1094"/>
                    </a:lnTo>
                    <a:lnTo>
                      <a:pt x="305" y="109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20"/>
              <p:cNvSpPr/>
              <p:nvPr/>
            </p:nvSpPr>
            <p:spPr>
              <a:xfrm>
                <a:off x="1172871" y="7907030"/>
                <a:ext cx="4374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598" extrusionOk="0">
                    <a:moveTo>
                      <a:pt x="305" y="0"/>
                    </a:moveTo>
                    <a:cubicBezTo>
                      <a:pt x="183" y="61"/>
                      <a:pt x="122" y="61"/>
                      <a:pt x="1" y="61"/>
                    </a:cubicBezTo>
                    <a:lnTo>
                      <a:pt x="1" y="7597"/>
                    </a:lnTo>
                    <a:lnTo>
                      <a:pt x="305" y="7597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20"/>
              <p:cNvSpPr/>
              <p:nvPr/>
            </p:nvSpPr>
            <p:spPr>
              <a:xfrm>
                <a:off x="1172871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20"/>
              <p:cNvSpPr/>
              <p:nvPr/>
            </p:nvSpPr>
            <p:spPr>
              <a:xfrm>
                <a:off x="1172871" y="6787147"/>
                <a:ext cx="4374" cy="993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6929" extrusionOk="0">
                    <a:moveTo>
                      <a:pt x="1" y="0"/>
                    </a:moveTo>
                    <a:lnTo>
                      <a:pt x="1" y="6929"/>
                    </a:lnTo>
                    <a:lnTo>
                      <a:pt x="305" y="6929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20"/>
              <p:cNvSpPr/>
              <p:nvPr/>
            </p:nvSpPr>
            <p:spPr>
              <a:xfrm>
                <a:off x="1172871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20"/>
              <p:cNvSpPr/>
              <p:nvPr/>
            </p:nvSpPr>
            <p:spPr>
              <a:xfrm>
                <a:off x="1172871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20"/>
              <p:cNvSpPr/>
              <p:nvPr/>
            </p:nvSpPr>
            <p:spPr>
              <a:xfrm>
                <a:off x="1172871" y="6325242"/>
                <a:ext cx="4374" cy="13075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118" extrusionOk="0">
                    <a:moveTo>
                      <a:pt x="1" y="1"/>
                    </a:moveTo>
                    <a:lnTo>
                      <a:pt x="1" y="9056"/>
                    </a:lnTo>
                    <a:cubicBezTo>
                      <a:pt x="122" y="9056"/>
                      <a:pt x="183" y="9117"/>
                      <a:pt x="305" y="9117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20"/>
              <p:cNvSpPr/>
              <p:nvPr/>
            </p:nvSpPr>
            <p:spPr>
              <a:xfrm>
                <a:off x="1172871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20"/>
              <p:cNvSpPr/>
              <p:nvPr/>
            </p:nvSpPr>
            <p:spPr>
              <a:xfrm>
                <a:off x="1172871" y="7711805"/>
                <a:ext cx="4374" cy="3749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615" extrusionOk="0">
                    <a:moveTo>
                      <a:pt x="1" y="1"/>
                    </a:moveTo>
                    <a:lnTo>
                      <a:pt x="1" y="2554"/>
                    </a:lnTo>
                    <a:cubicBezTo>
                      <a:pt x="122" y="2554"/>
                      <a:pt x="183" y="2554"/>
                      <a:pt x="305" y="2614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20"/>
              <p:cNvSpPr/>
              <p:nvPr/>
            </p:nvSpPr>
            <p:spPr>
              <a:xfrm>
                <a:off x="1172871" y="6016731"/>
                <a:ext cx="4374" cy="785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305" y="548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20"/>
              <p:cNvSpPr/>
              <p:nvPr/>
            </p:nvSpPr>
            <p:spPr>
              <a:xfrm>
                <a:off x="1172871" y="6183190"/>
                <a:ext cx="4374" cy="13772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604" extrusionOk="0">
                    <a:moveTo>
                      <a:pt x="1" y="1"/>
                    </a:moveTo>
                    <a:lnTo>
                      <a:pt x="1" y="9603"/>
                    </a:lnTo>
                    <a:lnTo>
                      <a:pt x="305" y="9603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20"/>
              <p:cNvSpPr/>
              <p:nvPr/>
            </p:nvSpPr>
            <p:spPr>
              <a:xfrm>
                <a:off x="1172871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20"/>
              <p:cNvSpPr/>
              <p:nvPr/>
            </p:nvSpPr>
            <p:spPr>
              <a:xfrm>
                <a:off x="1172871" y="8338420"/>
                <a:ext cx="4374" cy="13945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725" extrusionOk="0">
                    <a:moveTo>
                      <a:pt x="1" y="1"/>
                    </a:moveTo>
                    <a:lnTo>
                      <a:pt x="1" y="9725"/>
                    </a:lnTo>
                    <a:lnTo>
                      <a:pt x="305" y="972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20"/>
              <p:cNvSpPr/>
              <p:nvPr/>
            </p:nvSpPr>
            <p:spPr>
              <a:xfrm>
                <a:off x="1172871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20"/>
              <p:cNvSpPr/>
              <p:nvPr/>
            </p:nvSpPr>
            <p:spPr>
              <a:xfrm>
                <a:off x="1172871" y="7045110"/>
                <a:ext cx="4374" cy="46203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22" extrusionOk="0">
                    <a:moveTo>
                      <a:pt x="305" y="1"/>
                    </a:moveTo>
                    <a:cubicBezTo>
                      <a:pt x="183" y="1"/>
                      <a:pt x="122" y="1"/>
                      <a:pt x="1" y="61"/>
                    </a:cubicBezTo>
                    <a:lnTo>
                      <a:pt x="1" y="3222"/>
                    </a:lnTo>
                    <a:lnTo>
                      <a:pt x="305" y="3222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20"/>
              <p:cNvSpPr/>
              <p:nvPr/>
            </p:nvSpPr>
            <p:spPr>
              <a:xfrm>
                <a:off x="1172871" y="7476500"/>
                <a:ext cx="4374" cy="7757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10" extrusionOk="0">
                    <a:moveTo>
                      <a:pt x="1" y="1"/>
                    </a:moveTo>
                    <a:lnTo>
                      <a:pt x="1" y="5410"/>
                    </a:lnTo>
                    <a:lnTo>
                      <a:pt x="305" y="5410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20"/>
              <p:cNvSpPr/>
              <p:nvPr/>
            </p:nvSpPr>
            <p:spPr>
              <a:xfrm>
                <a:off x="1172871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20"/>
              <p:cNvSpPr/>
              <p:nvPr/>
            </p:nvSpPr>
            <p:spPr>
              <a:xfrm>
                <a:off x="1327126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20"/>
              <p:cNvSpPr/>
              <p:nvPr/>
            </p:nvSpPr>
            <p:spPr>
              <a:xfrm>
                <a:off x="1327126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20"/>
              <p:cNvSpPr/>
              <p:nvPr/>
            </p:nvSpPr>
            <p:spPr>
              <a:xfrm>
                <a:off x="1327126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20"/>
              <p:cNvSpPr/>
              <p:nvPr/>
            </p:nvSpPr>
            <p:spPr>
              <a:xfrm>
                <a:off x="1327126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20"/>
              <p:cNvSpPr/>
              <p:nvPr/>
            </p:nvSpPr>
            <p:spPr>
              <a:xfrm>
                <a:off x="1327126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20"/>
              <p:cNvSpPr/>
              <p:nvPr/>
            </p:nvSpPr>
            <p:spPr>
              <a:xfrm>
                <a:off x="1327126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20"/>
              <p:cNvSpPr/>
              <p:nvPr/>
            </p:nvSpPr>
            <p:spPr>
              <a:xfrm>
                <a:off x="1327126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20"/>
              <p:cNvSpPr/>
              <p:nvPr/>
            </p:nvSpPr>
            <p:spPr>
              <a:xfrm>
                <a:off x="1327126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20"/>
              <p:cNvSpPr/>
              <p:nvPr/>
            </p:nvSpPr>
            <p:spPr>
              <a:xfrm>
                <a:off x="1327126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20"/>
              <p:cNvSpPr/>
              <p:nvPr/>
            </p:nvSpPr>
            <p:spPr>
              <a:xfrm>
                <a:off x="1327126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20"/>
              <p:cNvSpPr/>
              <p:nvPr/>
            </p:nvSpPr>
            <p:spPr>
              <a:xfrm>
                <a:off x="1327126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20"/>
              <p:cNvSpPr/>
              <p:nvPr/>
            </p:nvSpPr>
            <p:spPr>
              <a:xfrm>
                <a:off x="1327126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20"/>
              <p:cNvSpPr/>
              <p:nvPr/>
            </p:nvSpPr>
            <p:spPr>
              <a:xfrm>
                <a:off x="1327126" y="8327966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20"/>
              <p:cNvSpPr/>
              <p:nvPr/>
            </p:nvSpPr>
            <p:spPr>
              <a:xfrm>
                <a:off x="1327126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20"/>
              <p:cNvSpPr/>
              <p:nvPr/>
            </p:nvSpPr>
            <p:spPr>
              <a:xfrm>
                <a:off x="1327126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20"/>
              <p:cNvSpPr/>
              <p:nvPr/>
            </p:nvSpPr>
            <p:spPr>
              <a:xfrm>
                <a:off x="1327126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20"/>
              <p:cNvSpPr/>
              <p:nvPr/>
            </p:nvSpPr>
            <p:spPr>
              <a:xfrm>
                <a:off x="1327126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20"/>
              <p:cNvSpPr/>
              <p:nvPr/>
            </p:nvSpPr>
            <p:spPr>
              <a:xfrm>
                <a:off x="1327126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20"/>
              <p:cNvSpPr/>
              <p:nvPr/>
            </p:nvSpPr>
            <p:spPr>
              <a:xfrm>
                <a:off x="1327126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20"/>
              <p:cNvSpPr/>
              <p:nvPr/>
            </p:nvSpPr>
            <p:spPr>
              <a:xfrm>
                <a:off x="1481382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20"/>
              <p:cNvSpPr/>
              <p:nvPr/>
            </p:nvSpPr>
            <p:spPr>
              <a:xfrm>
                <a:off x="1481382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20"/>
              <p:cNvSpPr/>
              <p:nvPr/>
            </p:nvSpPr>
            <p:spPr>
              <a:xfrm>
                <a:off x="1481382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20"/>
              <p:cNvSpPr/>
              <p:nvPr/>
            </p:nvSpPr>
            <p:spPr>
              <a:xfrm>
                <a:off x="1481382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20"/>
              <p:cNvSpPr/>
              <p:nvPr/>
            </p:nvSpPr>
            <p:spPr>
              <a:xfrm>
                <a:off x="1481382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20"/>
              <p:cNvSpPr/>
              <p:nvPr/>
            </p:nvSpPr>
            <p:spPr>
              <a:xfrm>
                <a:off x="1481382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20"/>
              <p:cNvSpPr/>
              <p:nvPr/>
            </p:nvSpPr>
            <p:spPr>
              <a:xfrm>
                <a:off x="1481382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20"/>
              <p:cNvSpPr/>
              <p:nvPr/>
            </p:nvSpPr>
            <p:spPr>
              <a:xfrm>
                <a:off x="1481382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20"/>
              <p:cNvSpPr/>
              <p:nvPr/>
            </p:nvSpPr>
            <p:spPr>
              <a:xfrm>
                <a:off x="1481382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20"/>
              <p:cNvSpPr/>
              <p:nvPr/>
            </p:nvSpPr>
            <p:spPr>
              <a:xfrm>
                <a:off x="1481382" y="8327966"/>
                <a:ext cx="3499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15" extrusionOk="0">
                    <a:moveTo>
                      <a:pt x="1" y="0"/>
                    </a:moveTo>
                    <a:lnTo>
                      <a:pt x="1" y="7415"/>
                    </a:lnTo>
                    <a:cubicBezTo>
                      <a:pt x="62" y="7354"/>
                      <a:pt x="183" y="7293"/>
                      <a:pt x="244" y="7233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20"/>
              <p:cNvSpPr/>
              <p:nvPr/>
            </p:nvSpPr>
            <p:spPr>
              <a:xfrm>
                <a:off x="1481382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20"/>
              <p:cNvSpPr/>
              <p:nvPr/>
            </p:nvSpPr>
            <p:spPr>
              <a:xfrm>
                <a:off x="1481382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20"/>
              <p:cNvSpPr/>
              <p:nvPr/>
            </p:nvSpPr>
            <p:spPr>
              <a:xfrm>
                <a:off x="1481382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20"/>
              <p:cNvSpPr/>
              <p:nvPr/>
            </p:nvSpPr>
            <p:spPr>
              <a:xfrm>
                <a:off x="1481382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20"/>
              <p:cNvSpPr/>
              <p:nvPr/>
            </p:nvSpPr>
            <p:spPr>
              <a:xfrm>
                <a:off x="1481382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20"/>
              <p:cNvSpPr/>
              <p:nvPr/>
            </p:nvSpPr>
            <p:spPr>
              <a:xfrm>
                <a:off x="1481382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20"/>
              <p:cNvSpPr/>
              <p:nvPr/>
            </p:nvSpPr>
            <p:spPr>
              <a:xfrm>
                <a:off x="1481382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20"/>
              <p:cNvSpPr/>
              <p:nvPr/>
            </p:nvSpPr>
            <p:spPr>
              <a:xfrm>
                <a:off x="1481382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20"/>
              <p:cNvSpPr/>
              <p:nvPr/>
            </p:nvSpPr>
            <p:spPr>
              <a:xfrm>
                <a:off x="1481382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20"/>
              <p:cNvSpPr/>
              <p:nvPr/>
            </p:nvSpPr>
            <p:spPr>
              <a:xfrm>
                <a:off x="1634777" y="5583606"/>
                <a:ext cx="435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20"/>
              <p:cNvSpPr/>
              <p:nvPr/>
            </p:nvSpPr>
            <p:spPr>
              <a:xfrm>
                <a:off x="1634777" y="7557550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20"/>
              <p:cNvSpPr/>
              <p:nvPr/>
            </p:nvSpPr>
            <p:spPr>
              <a:xfrm>
                <a:off x="1634777" y="6016731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20"/>
              <p:cNvSpPr/>
              <p:nvPr/>
            </p:nvSpPr>
            <p:spPr>
              <a:xfrm>
                <a:off x="1634777" y="6170986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20"/>
              <p:cNvSpPr/>
              <p:nvPr/>
            </p:nvSpPr>
            <p:spPr>
              <a:xfrm>
                <a:off x="1634777" y="7866075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20"/>
              <p:cNvSpPr/>
              <p:nvPr/>
            </p:nvSpPr>
            <p:spPr>
              <a:xfrm>
                <a:off x="1634777" y="8019455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20"/>
              <p:cNvSpPr/>
              <p:nvPr/>
            </p:nvSpPr>
            <p:spPr>
              <a:xfrm>
                <a:off x="1634777" y="5708220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20"/>
              <p:cNvSpPr/>
              <p:nvPr/>
            </p:nvSpPr>
            <p:spPr>
              <a:xfrm>
                <a:off x="1634777" y="7095658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20"/>
              <p:cNvSpPr/>
              <p:nvPr/>
            </p:nvSpPr>
            <p:spPr>
              <a:xfrm>
                <a:off x="1634777" y="7249039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20"/>
              <p:cNvSpPr/>
              <p:nvPr/>
            </p:nvSpPr>
            <p:spPr>
              <a:xfrm>
                <a:off x="1634777" y="8173711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20"/>
              <p:cNvSpPr/>
              <p:nvPr/>
            </p:nvSpPr>
            <p:spPr>
              <a:xfrm>
                <a:off x="1634777" y="6787147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20"/>
              <p:cNvSpPr/>
              <p:nvPr/>
            </p:nvSpPr>
            <p:spPr>
              <a:xfrm>
                <a:off x="1634777" y="6478637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20"/>
              <p:cNvSpPr/>
              <p:nvPr/>
            </p:nvSpPr>
            <p:spPr>
              <a:xfrm>
                <a:off x="1634777" y="6325242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20"/>
              <p:cNvSpPr/>
              <p:nvPr/>
            </p:nvSpPr>
            <p:spPr>
              <a:xfrm>
                <a:off x="1634777" y="7711805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20"/>
              <p:cNvSpPr/>
              <p:nvPr/>
            </p:nvSpPr>
            <p:spPr>
              <a:xfrm>
                <a:off x="1634777" y="6941403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20"/>
              <p:cNvSpPr/>
              <p:nvPr/>
            </p:nvSpPr>
            <p:spPr>
              <a:xfrm>
                <a:off x="1634777" y="7403294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20"/>
              <p:cNvSpPr/>
              <p:nvPr/>
            </p:nvSpPr>
            <p:spPr>
              <a:xfrm>
                <a:off x="1634777" y="8327966"/>
                <a:ext cx="4359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7598" extrusionOk="0">
                    <a:moveTo>
                      <a:pt x="0" y="0"/>
                    </a:moveTo>
                    <a:lnTo>
                      <a:pt x="0" y="7597"/>
                    </a:lnTo>
                    <a:lnTo>
                      <a:pt x="304" y="7597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20"/>
              <p:cNvSpPr/>
              <p:nvPr/>
            </p:nvSpPr>
            <p:spPr>
              <a:xfrm>
                <a:off x="1634777" y="6632892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20"/>
              <p:cNvSpPr/>
              <p:nvPr/>
            </p:nvSpPr>
            <p:spPr>
              <a:xfrm>
                <a:off x="1634777" y="5862476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20"/>
              <p:cNvSpPr/>
              <p:nvPr/>
            </p:nvSpPr>
            <p:spPr>
              <a:xfrm>
                <a:off x="1789032" y="6941403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20"/>
              <p:cNvSpPr/>
              <p:nvPr/>
            </p:nvSpPr>
            <p:spPr>
              <a:xfrm>
                <a:off x="1789032" y="6787147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20"/>
              <p:cNvSpPr/>
              <p:nvPr/>
            </p:nvSpPr>
            <p:spPr>
              <a:xfrm>
                <a:off x="1789032" y="8019455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20"/>
              <p:cNvSpPr/>
              <p:nvPr/>
            </p:nvSpPr>
            <p:spPr>
              <a:xfrm>
                <a:off x="1789032" y="8327966"/>
                <a:ext cx="4359" cy="87159"/>
              </a:xfrm>
              <a:custGeom>
                <a:avLst/>
                <a:gdLst/>
                <a:ahLst/>
                <a:cxnLst/>
                <a:rect l="l" t="t" r="r" b="b"/>
                <a:pathLst>
                  <a:path w="304" h="6078" extrusionOk="0">
                    <a:moveTo>
                      <a:pt x="0" y="0"/>
                    </a:moveTo>
                    <a:lnTo>
                      <a:pt x="0" y="6078"/>
                    </a:lnTo>
                    <a:lnTo>
                      <a:pt x="304" y="607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20"/>
              <p:cNvSpPr/>
              <p:nvPr/>
            </p:nvSpPr>
            <p:spPr>
              <a:xfrm>
                <a:off x="1789032" y="7095658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20"/>
              <p:cNvSpPr/>
              <p:nvPr/>
            </p:nvSpPr>
            <p:spPr>
              <a:xfrm>
                <a:off x="1789032" y="5583606"/>
                <a:ext cx="435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20"/>
              <p:cNvSpPr/>
              <p:nvPr/>
            </p:nvSpPr>
            <p:spPr>
              <a:xfrm>
                <a:off x="1789032" y="8173711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20"/>
              <p:cNvSpPr/>
              <p:nvPr/>
            </p:nvSpPr>
            <p:spPr>
              <a:xfrm>
                <a:off x="1789032" y="6016731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20"/>
              <p:cNvSpPr/>
              <p:nvPr/>
            </p:nvSpPr>
            <p:spPr>
              <a:xfrm>
                <a:off x="1789032" y="6478637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20"/>
              <p:cNvSpPr/>
              <p:nvPr/>
            </p:nvSpPr>
            <p:spPr>
              <a:xfrm>
                <a:off x="1789032" y="7866075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20"/>
              <p:cNvSpPr/>
              <p:nvPr/>
            </p:nvSpPr>
            <p:spPr>
              <a:xfrm>
                <a:off x="1789032" y="7249039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20"/>
              <p:cNvSpPr/>
              <p:nvPr/>
            </p:nvSpPr>
            <p:spPr>
              <a:xfrm>
                <a:off x="1789032" y="5862476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20"/>
              <p:cNvSpPr/>
              <p:nvPr/>
            </p:nvSpPr>
            <p:spPr>
              <a:xfrm>
                <a:off x="1789032" y="6325242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20"/>
              <p:cNvSpPr/>
              <p:nvPr/>
            </p:nvSpPr>
            <p:spPr>
              <a:xfrm>
                <a:off x="1789032" y="7403294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20"/>
              <p:cNvSpPr/>
              <p:nvPr/>
            </p:nvSpPr>
            <p:spPr>
              <a:xfrm>
                <a:off x="1789032" y="6632892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20"/>
              <p:cNvSpPr/>
              <p:nvPr/>
            </p:nvSpPr>
            <p:spPr>
              <a:xfrm>
                <a:off x="1789032" y="6170986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20"/>
              <p:cNvSpPr/>
              <p:nvPr/>
            </p:nvSpPr>
            <p:spPr>
              <a:xfrm>
                <a:off x="1789032" y="7711805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20"/>
              <p:cNvSpPr/>
              <p:nvPr/>
            </p:nvSpPr>
            <p:spPr>
              <a:xfrm>
                <a:off x="1789032" y="5708220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20"/>
              <p:cNvSpPr/>
              <p:nvPr/>
            </p:nvSpPr>
            <p:spPr>
              <a:xfrm>
                <a:off x="1789032" y="7557550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20"/>
              <p:cNvSpPr/>
              <p:nvPr/>
            </p:nvSpPr>
            <p:spPr>
              <a:xfrm>
                <a:off x="1943287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20"/>
              <p:cNvSpPr/>
              <p:nvPr/>
            </p:nvSpPr>
            <p:spPr>
              <a:xfrm>
                <a:off x="1943287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20"/>
              <p:cNvSpPr/>
              <p:nvPr/>
            </p:nvSpPr>
            <p:spPr>
              <a:xfrm>
                <a:off x="1943287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20"/>
              <p:cNvSpPr/>
              <p:nvPr/>
            </p:nvSpPr>
            <p:spPr>
              <a:xfrm>
                <a:off x="1943287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20"/>
              <p:cNvSpPr/>
              <p:nvPr/>
            </p:nvSpPr>
            <p:spPr>
              <a:xfrm>
                <a:off x="1943287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20"/>
              <p:cNvSpPr/>
              <p:nvPr/>
            </p:nvSpPr>
            <p:spPr>
              <a:xfrm>
                <a:off x="1943287" y="8327966"/>
                <a:ext cx="4359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493" extrusionOk="0">
                    <a:moveTo>
                      <a:pt x="0" y="0"/>
                    </a:moveTo>
                    <a:lnTo>
                      <a:pt x="0" y="2492"/>
                    </a:lnTo>
                    <a:lnTo>
                      <a:pt x="304" y="243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20"/>
              <p:cNvSpPr/>
              <p:nvPr/>
            </p:nvSpPr>
            <p:spPr>
              <a:xfrm>
                <a:off x="1943287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20"/>
              <p:cNvSpPr/>
              <p:nvPr/>
            </p:nvSpPr>
            <p:spPr>
              <a:xfrm>
                <a:off x="1943287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20"/>
              <p:cNvSpPr/>
              <p:nvPr/>
            </p:nvSpPr>
            <p:spPr>
              <a:xfrm>
                <a:off x="1943287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20"/>
              <p:cNvSpPr/>
              <p:nvPr/>
            </p:nvSpPr>
            <p:spPr>
              <a:xfrm>
                <a:off x="1943287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20"/>
              <p:cNvSpPr/>
              <p:nvPr/>
            </p:nvSpPr>
            <p:spPr>
              <a:xfrm>
                <a:off x="1943287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20"/>
              <p:cNvSpPr/>
              <p:nvPr/>
            </p:nvSpPr>
            <p:spPr>
              <a:xfrm>
                <a:off x="1943287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20"/>
              <p:cNvSpPr/>
              <p:nvPr/>
            </p:nvSpPr>
            <p:spPr>
              <a:xfrm>
                <a:off x="1943287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20"/>
              <p:cNvSpPr/>
              <p:nvPr/>
            </p:nvSpPr>
            <p:spPr>
              <a:xfrm>
                <a:off x="1943287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20"/>
              <p:cNvSpPr/>
              <p:nvPr/>
            </p:nvSpPr>
            <p:spPr>
              <a:xfrm>
                <a:off x="1943287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20"/>
              <p:cNvSpPr/>
              <p:nvPr/>
            </p:nvSpPr>
            <p:spPr>
              <a:xfrm>
                <a:off x="1943287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20"/>
              <p:cNvSpPr/>
              <p:nvPr/>
            </p:nvSpPr>
            <p:spPr>
              <a:xfrm>
                <a:off x="1943287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20"/>
              <p:cNvSpPr/>
              <p:nvPr/>
            </p:nvSpPr>
            <p:spPr>
              <a:xfrm>
                <a:off x="1943287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0"/>
              <p:cNvSpPr/>
              <p:nvPr/>
            </p:nvSpPr>
            <p:spPr>
              <a:xfrm>
                <a:off x="1943287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0"/>
              <p:cNvSpPr/>
              <p:nvPr/>
            </p:nvSpPr>
            <p:spPr>
              <a:xfrm>
                <a:off x="2097543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0"/>
              <p:cNvSpPr/>
              <p:nvPr/>
            </p:nvSpPr>
            <p:spPr>
              <a:xfrm>
                <a:off x="2097543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0"/>
              <p:cNvSpPr/>
              <p:nvPr/>
            </p:nvSpPr>
            <p:spPr>
              <a:xfrm>
                <a:off x="2097543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0"/>
              <p:cNvSpPr/>
              <p:nvPr/>
            </p:nvSpPr>
            <p:spPr>
              <a:xfrm>
                <a:off x="2097543" y="8173711"/>
                <a:ext cx="3499" cy="9848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868" extrusionOk="0">
                    <a:moveTo>
                      <a:pt x="0" y="0"/>
                    </a:moveTo>
                    <a:lnTo>
                      <a:pt x="0" y="6868"/>
                    </a:lnTo>
                    <a:cubicBezTo>
                      <a:pt x="61" y="6746"/>
                      <a:pt x="182" y="6686"/>
                      <a:pt x="243" y="6564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0"/>
              <p:cNvSpPr/>
              <p:nvPr/>
            </p:nvSpPr>
            <p:spPr>
              <a:xfrm>
                <a:off x="2097543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0"/>
              <p:cNvSpPr/>
              <p:nvPr/>
            </p:nvSpPr>
            <p:spPr>
              <a:xfrm>
                <a:off x="2097543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0"/>
              <p:cNvSpPr/>
              <p:nvPr/>
            </p:nvSpPr>
            <p:spPr>
              <a:xfrm>
                <a:off x="2097543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0"/>
              <p:cNvSpPr/>
              <p:nvPr/>
            </p:nvSpPr>
            <p:spPr>
              <a:xfrm>
                <a:off x="2097543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20"/>
              <p:cNvSpPr/>
              <p:nvPr/>
            </p:nvSpPr>
            <p:spPr>
              <a:xfrm>
                <a:off x="2097543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20"/>
              <p:cNvSpPr/>
              <p:nvPr/>
            </p:nvSpPr>
            <p:spPr>
              <a:xfrm>
                <a:off x="2097543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0"/>
              <p:cNvSpPr/>
              <p:nvPr/>
            </p:nvSpPr>
            <p:spPr>
              <a:xfrm>
                <a:off x="2097543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0"/>
              <p:cNvSpPr/>
              <p:nvPr/>
            </p:nvSpPr>
            <p:spPr>
              <a:xfrm>
                <a:off x="2097543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0"/>
              <p:cNvSpPr/>
              <p:nvPr/>
            </p:nvSpPr>
            <p:spPr>
              <a:xfrm>
                <a:off x="2097543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0"/>
              <p:cNvSpPr/>
              <p:nvPr/>
            </p:nvSpPr>
            <p:spPr>
              <a:xfrm>
                <a:off x="2097543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0"/>
              <p:cNvSpPr/>
              <p:nvPr/>
            </p:nvSpPr>
            <p:spPr>
              <a:xfrm>
                <a:off x="2097543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0"/>
              <p:cNvSpPr/>
              <p:nvPr/>
            </p:nvSpPr>
            <p:spPr>
              <a:xfrm>
                <a:off x="2097543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0"/>
              <p:cNvSpPr/>
              <p:nvPr/>
            </p:nvSpPr>
            <p:spPr>
              <a:xfrm>
                <a:off x="2097543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0"/>
              <p:cNvSpPr/>
              <p:nvPr/>
            </p:nvSpPr>
            <p:spPr>
              <a:xfrm>
                <a:off x="2097543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0"/>
              <p:cNvSpPr/>
              <p:nvPr/>
            </p:nvSpPr>
            <p:spPr>
              <a:xfrm>
                <a:off x="2251798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20"/>
              <p:cNvSpPr/>
              <p:nvPr/>
            </p:nvSpPr>
            <p:spPr>
              <a:xfrm>
                <a:off x="2251798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20"/>
              <p:cNvSpPr/>
              <p:nvPr/>
            </p:nvSpPr>
            <p:spPr>
              <a:xfrm>
                <a:off x="2251798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20"/>
              <p:cNvSpPr/>
              <p:nvPr/>
            </p:nvSpPr>
            <p:spPr>
              <a:xfrm>
                <a:off x="2251798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20"/>
              <p:cNvSpPr/>
              <p:nvPr/>
            </p:nvSpPr>
            <p:spPr>
              <a:xfrm>
                <a:off x="2251798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20"/>
              <p:cNvSpPr/>
              <p:nvPr/>
            </p:nvSpPr>
            <p:spPr>
              <a:xfrm>
                <a:off x="2251798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20"/>
              <p:cNvSpPr/>
              <p:nvPr/>
            </p:nvSpPr>
            <p:spPr>
              <a:xfrm>
                <a:off x="2251798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20"/>
              <p:cNvSpPr/>
              <p:nvPr/>
            </p:nvSpPr>
            <p:spPr>
              <a:xfrm>
                <a:off x="2251798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20"/>
              <p:cNvSpPr/>
              <p:nvPr/>
            </p:nvSpPr>
            <p:spPr>
              <a:xfrm>
                <a:off x="2251798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20"/>
              <p:cNvSpPr/>
              <p:nvPr/>
            </p:nvSpPr>
            <p:spPr>
              <a:xfrm>
                <a:off x="2251798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20"/>
              <p:cNvSpPr/>
              <p:nvPr/>
            </p:nvSpPr>
            <p:spPr>
              <a:xfrm>
                <a:off x="2251798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20"/>
              <p:cNvSpPr/>
              <p:nvPr/>
            </p:nvSpPr>
            <p:spPr>
              <a:xfrm>
                <a:off x="2251798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20"/>
              <p:cNvSpPr/>
              <p:nvPr/>
            </p:nvSpPr>
            <p:spPr>
              <a:xfrm>
                <a:off x="2251798" y="8173711"/>
                <a:ext cx="3499" cy="10547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355" extrusionOk="0">
                    <a:moveTo>
                      <a:pt x="0" y="0"/>
                    </a:moveTo>
                    <a:lnTo>
                      <a:pt x="0" y="7233"/>
                    </a:lnTo>
                    <a:cubicBezTo>
                      <a:pt x="61" y="7293"/>
                      <a:pt x="183" y="7293"/>
                      <a:pt x="243" y="7354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20"/>
              <p:cNvSpPr/>
              <p:nvPr/>
            </p:nvSpPr>
            <p:spPr>
              <a:xfrm>
                <a:off x="2251798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20"/>
              <p:cNvSpPr/>
              <p:nvPr/>
            </p:nvSpPr>
            <p:spPr>
              <a:xfrm>
                <a:off x="2251798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20"/>
              <p:cNvSpPr/>
              <p:nvPr/>
            </p:nvSpPr>
            <p:spPr>
              <a:xfrm>
                <a:off x="2251798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20"/>
              <p:cNvSpPr/>
              <p:nvPr/>
            </p:nvSpPr>
            <p:spPr>
              <a:xfrm>
                <a:off x="2251798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20"/>
              <p:cNvSpPr/>
              <p:nvPr/>
            </p:nvSpPr>
            <p:spPr>
              <a:xfrm>
                <a:off x="2251798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20"/>
              <p:cNvSpPr/>
              <p:nvPr/>
            </p:nvSpPr>
            <p:spPr>
              <a:xfrm>
                <a:off x="2405179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20"/>
              <p:cNvSpPr/>
              <p:nvPr/>
            </p:nvSpPr>
            <p:spPr>
              <a:xfrm>
                <a:off x="2405179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20"/>
              <p:cNvSpPr/>
              <p:nvPr/>
            </p:nvSpPr>
            <p:spPr>
              <a:xfrm>
                <a:off x="2405179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20"/>
              <p:cNvSpPr/>
              <p:nvPr/>
            </p:nvSpPr>
            <p:spPr>
              <a:xfrm>
                <a:off x="2405179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20"/>
              <p:cNvSpPr/>
              <p:nvPr/>
            </p:nvSpPr>
            <p:spPr>
              <a:xfrm>
                <a:off x="2405179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20"/>
              <p:cNvSpPr/>
              <p:nvPr/>
            </p:nvSpPr>
            <p:spPr>
              <a:xfrm>
                <a:off x="2405179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20"/>
              <p:cNvSpPr/>
              <p:nvPr/>
            </p:nvSpPr>
            <p:spPr>
              <a:xfrm>
                <a:off x="2405179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20"/>
              <p:cNvSpPr/>
              <p:nvPr/>
            </p:nvSpPr>
            <p:spPr>
              <a:xfrm>
                <a:off x="2405179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20"/>
              <p:cNvSpPr/>
              <p:nvPr/>
            </p:nvSpPr>
            <p:spPr>
              <a:xfrm>
                <a:off x="2405179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20"/>
              <p:cNvSpPr/>
              <p:nvPr/>
            </p:nvSpPr>
            <p:spPr>
              <a:xfrm>
                <a:off x="2405179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20"/>
              <p:cNvSpPr/>
              <p:nvPr/>
            </p:nvSpPr>
            <p:spPr>
              <a:xfrm>
                <a:off x="2405179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20"/>
              <p:cNvSpPr/>
              <p:nvPr/>
            </p:nvSpPr>
            <p:spPr>
              <a:xfrm>
                <a:off x="2406054" y="8173711"/>
                <a:ext cx="3499" cy="146426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211" extrusionOk="0">
                    <a:moveTo>
                      <a:pt x="0" y="0"/>
                    </a:moveTo>
                    <a:lnTo>
                      <a:pt x="0" y="10150"/>
                    </a:lnTo>
                    <a:cubicBezTo>
                      <a:pt x="61" y="10150"/>
                      <a:pt x="122" y="10150"/>
                      <a:pt x="243" y="10211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20"/>
              <p:cNvSpPr/>
              <p:nvPr/>
            </p:nvSpPr>
            <p:spPr>
              <a:xfrm>
                <a:off x="2405179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20"/>
              <p:cNvSpPr/>
              <p:nvPr/>
            </p:nvSpPr>
            <p:spPr>
              <a:xfrm>
                <a:off x="2405179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20"/>
              <p:cNvSpPr/>
              <p:nvPr/>
            </p:nvSpPr>
            <p:spPr>
              <a:xfrm>
                <a:off x="2405179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20"/>
              <p:cNvSpPr/>
              <p:nvPr/>
            </p:nvSpPr>
            <p:spPr>
              <a:xfrm>
                <a:off x="2405179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20"/>
              <p:cNvSpPr/>
              <p:nvPr/>
            </p:nvSpPr>
            <p:spPr>
              <a:xfrm>
                <a:off x="2405179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20"/>
              <p:cNvSpPr/>
              <p:nvPr/>
            </p:nvSpPr>
            <p:spPr>
              <a:xfrm>
                <a:off x="2405179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20"/>
              <p:cNvSpPr/>
              <p:nvPr/>
            </p:nvSpPr>
            <p:spPr>
              <a:xfrm>
                <a:off x="2559434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20"/>
              <p:cNvSpPr/>
              <p:nvPr/>
            </p:nvSpPr>
            <p:spPr>
              <a:xfrm>
                <a:off x="2559434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20"/>
              <p:cNvSpPr/>
              <p:nvPr/>
            </p:nvSpPr>
            <p:spPr>
              <a:xfrm>
                <a:off x="2559434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20"/>
              <p:cNvSpPr/>
              <p:nvPr/>
            </p:nvSpPr>
            <p:spPr>
              <a:xfrm>
                <a:off x="2559434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20"/>
              <p:cNvSpPr/>
              <p:nvPr/>
            </p:nvSpPr>
            <p:spPr>
              <a:xfrm>
                <a:off x="2559434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20"/>
              <p:cNvSpPr/>
              <p:nvPr/>
            </p:nvSpPr>
            <p:spPr>
              <a:xfrm>
                <a:off x="2559434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20"/>
              <p:cNvSpPr/>
              <p:nvPr/>
            </p:nvSpPr>
            <p:spPr>
              <a:xfrm>
                <a:off x="2559434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20"/>
              <p:cNvSpPr/>
              <p:nvPr/>
            </p:nvSpPr>
            <p:spPr>
              <a:xfrm>
                <a:off x="2559434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20"/>
              <p:cNvSpPr/>
              <p:nvPr/>
            </p:nvSpPr>
            <p:spPr>
              <a:xfrm>
                <a:off x="2559434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20"/>
              <p:cNvSpPr/>
              <p:nvPr/>
            </p:nvSpPr>
            <p:spPr>
              <a:xfrm>
                <a:off x="2559434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20"/>
              <p:cNvSpPr/>
              <p:nvPr/>
            </p:nvSpPr>
            <p:spPr>
              <a:xfrm>
                <a:off x="2559434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20"/>
              <p:cNvSpPr/>
              <p:nvPr/>
            </p:nvSpPr>
            <p:spPr>
              <a:xfrm>
                <a:off x="2559434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20"/>
              <p:cNvSpPr/>
              <p:nvPr/>
            </p:nvSpPr>
            <p:spPr>
              <a:xfrm>
                <a:off x="2559434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20"/>
              <p:cNvSpPr/>
              <p:nvPr/>
            </p:nvSpPr>
            <p:spPr>
              <a:xfrm>
                <a:off x="2559434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20"/>
              <p:cNvSpPr/>
              <p:nvPr/>
            </p:nvSpPr>
            <p:spPr>
              <a:xfrm>
                <a:off x="2559434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20"/>
              <p:cNvSpPr/>
              <p:nvPr/>
            </p:nvSpPr>
            <p:spPr>
              <a:xfrm>
                <a:off x="2559434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20"/>
              <p:cNvSpPr/>
              <p:nvPr/>
            </p:nvSpPr>
            <p:spPr>
              <a:xfrm>
                <a:off x="2559434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20"/>
              <p:cNvSpPr/>
              <p:nvPr/>
            </p:nvSpPr>
            <p:spPr>
              <a:xfrm>
                <a:off x="2559434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20"/>
              <p:cNvSpPr/>
              <p:nvPr/>
            </p:nvSpPr>
            <p:spPr>
              <a:xfrm>
                <a:off x="2559434" y="8327966"/>
                <a:ext cx="4374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1" y="0"/>
                    </a:moveTo>
                    <a:lnTo>
                      <a:pt x="1" y="304"/>
                    </a:lnTo>
                    <a:cubicBezTo>
                      <a:pt x="122" y="304"/>
                      <a:pt x="183" y="244"/>
                      <a:pt x="304" y="244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20"/>
              <p:cNvSpPr/>
              <p:nvPr/>
            </p:nvSpPr>
            <p:spPr>
              <a:xfrm>
                <a:off x="2713690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20"/>
              <p:cNvSpPr/>
              <p:nvPr/>
            </p:nvSpPr>
            <p:spPr>
              <a:xfrm>
                <a:off x="2713690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20"/>
              <p:cNvSpPr/>
              <p:nvPr/>
            </p:nvSpPr>
            <p:spPr>
              <a:xfrm>
                <a:off x="2713690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20"/>
              <p:cNvSpPr/>
              <p:nvPr/>
            </p:nvSpPr>
            <p:spPr>
              <a:xfrm>
                <a:off x="2713690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20"/>
              <p:cNvSpPr/>
              <p:nvPr/>
            </p:nvSpPr>
            <p:spPr>
              <a:xfrm>
                <a:off x="2713690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20"/>
              <p:cNvSpPr/>
              <p:nvPr/>
            </p:nvSpPr>
            <p:spPr>
              <a:xfrm>
                <a:off x="2713690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20"/>
              <p:cNvSpPr/>
              <p:nvPr/>
            </p:nvSpPr>
            <p:spPr>
              <a:xfrm>
                <a:off x="2713690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20"/>
              <p:cNvSpPr/>
              <p:nvPr/>
            </p:nvSpPr>
            <p:spPr>
              <a:xfrm>
                <a:off x="2713690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20"/>
              <p:cNvSpPr/>
              <p:nvPr/>
            </p:nvSpPr>
            <p:spPr>
              <a:xfrm>
                <a:off x="2713690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20"/>
              <p:cNvSpPr/>
              <p:nvPr/>
            </p:nvSpPr>
            <p:spPr>
              <a:xfrm>
                <a:off x="2713690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20"/>
              <p:cNvSpPr/>
              <p:nvPr/>
            </p:nvSpPr>
            <p:spPr>
              <a:xfrm>
                <a:off x="2713690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20"/>
              <p:cNvSpPr/>
              <p:nvPr/>
            </p:nvSpPr>
            <p:spPr>
              <a:xfrm>
                <a:off x="2713690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20"/>
              <p:cNvSpPr/>
              <p:nvPr/>
            </p:nvSpPr>
            <p:spPr>
              <a:xfrm>
                <a:off x="2713690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20"/>
              <p:cNvSpPr/>
              <p:nvPr/>
            </p:nvSpPr>
            <p:spPr>
              <a:xfrm>
                <a:off x="2713690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20"/>
              <p:cNvSpPr/>
              <p:nvPr/>
            </p:nvSpPr>
            <p:spPr>
              <a:xfrm>
                <a:off x="2713690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20"/>
              <p:cNvSpPr/>
              <p:nvPr/>
            </p:nvSpPr>
            <p:spPr>
              <a:xfrm>
                <a:off x="2713690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20"/>
              <p:cNvSpPr/>
              <p:nvPr/>
            </p:nvSpPr>
            <p:spPr>
              <a:xfrm>
                <a:off x="2713690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20"/>
              <p:cNvSpPr/>
              <p:nvPr/>
            </p:nvSpPr>
            <p:spPr>
              <a:xfrm>
                <a:off x="2713690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20"/>
              <p:cNvSpPr/>
              <p:nvPr/>
            </p:nvSpPr>
            <p:spPr>
              <a:xfrm>
                <a:off x="2713690" y="8327966"/>
                <a:ext cx="4374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44" extrusionOk="0">
                    <a:moveTo>
                      <a:pt x="1" y="0"/>
                    </a:moveTo>
                    <a:lnTo>
                      <a:pt x="1" y="122"/>
                    </a:lnTo>
                    <a:cubicBezTo>
                      <a:pt x="122" y="183"/>
                      <a:pt x="183" y="244"/>
                      <a:pt x="304" y="244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20"/>
              <p:cNvSpPr/>
              <p:nvPr/>
            </p:nvSpPr>
            <p:spPr>
              <a:xfrm>
                <a:off x="2867945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20"/>
              <p:cNvSpPr/>
              <p:nvPr/>
            </p:nvSpPr>
            <p:spPr>
              <a:xfrm>
                <a:off x="2867945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20"/>
              <p:cNvSpPr/>
              <p:nvPr/>
            </p:nvSpPr>
            <p:spPr>
              <a:xfrm>
                <a:off x="2867945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20"/>
              <p:cNvSpPr/>
              <p:nvPr/>
            </p:nvSpPr>
            <p:spPr>
              <a:xfrm>
                <a:off x="2867945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20"/>
              <p:cNvSpPr/>
              <p:nvPr/>
            </p:nvSpPr>
            <p:spPr>
              <a:xfrm>
                <a:off x="2867945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20"/>
              <p:cNvSpPr/>
              <p:nvPr/>
            </p:nvSpPr>
            <p:spPr>
              <a:xfrm>
                <a:off x="2867945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20"/>
              <p:cNvSpPr/>
              <p:nvPr/>
            </p:nvSpPr>
            <p:spPr>
              <a:xfrm>
                <a:off x="2867945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20"/>
              <p:cNvSpPr/>
              <p:nvPr/>
            </p:nvSpPr>
            <p:spPr>
              <a:xfrm>
                <a:off x="2867945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20"/>
              <p:cNvSpPr/>
              <p:nvPr/>
            </p:nvSpPr>
            <p:spPr>
              <a:xfrm>
                <a:off x="2867945" y="8327966"/>
                <a:ext cx="3499" cy="5143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244" y="358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20"/>
              <p:cNvSpPr/>
              <p:nvPr/>
            </p:nvSpPr>
            <p:spPr>
              <a:xfrm>
                <a:off x="2867945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20"/>
              <p:cNvSpPr/>
              <p:nvPr/>
            </p:nvSpPr>
            <p:spPr>
              <a:xfrm>
                <a:off x="2867945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20"/>
              <p:cNvSpPr/>
              <p:nvPr/>
            </p:nvSpPr>
            <p:spPr>
              <a:xfrm>
                <a:off x="2867945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20"/>
              <p:cNvSpPr/>
              <p:nvPr/>
            </p:nvSpPr>
            <p:spPr>
              <a:xfrm>
                <a:off x="2867945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20"/>
              <p:cNvSpPr/>
              <p:nvPr/>
            </p:nvSpPr>
            <p:spPr>
              <a:xfrm>
                <a:off x="2867945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20"/>
              <p:cNvSpPr/>
              <p:nvPr/>
            </p:nvSpPr>
            <p:spPr>
              <a:xfrm>
                <a:off x="2867945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20"/>
              <p:cNvSpPr/>
              <p:nvPr/>
            </p:nvSpPr>
            <p:spPr>
              <a:xfrm>
                <a:off x="2867945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20"/>
              <p:cNvSpPr/>
              <p:nvPr/>
            </p:nvSpPr>
            <p:spPr>
              <a:xfrm>
                <a:off x="2867945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20"/>
              <p:cNvSpPr/>
              <p:nvPr/>
            </p:nvSpPr>
            <p:spPr>
              <a:xfrm>
                <a:off x="2867945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20"/>
              <p:cNvSpPr/>
              <p:nvPr/>
            </p:nvSpPr>
            <p:spPr>
              <a:xfrm>
                <a:off x="2867945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20"/>
              <p:cNvSpPr/>
              <p:nvPr/>
            </p:nvSpPr>
            <p:spPr>
              <a:xfrm>
                <a:off x="3022200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20"/>
              <p:cNvSpPr/>
              <p:nvPr/>
            </p:nvSpPr>
            <p:spPr>
              <a:xfrm>
                <a:off x="3022200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20"/>
              <p:cNvSpPr/>
              <p:nvPr/>
            </p:nvSpPr>
            <p:spPr>
              <a:xfrm>
                <a:off x="3022200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20"/>
              <p:cNvSpPr/>
              <p:nvPr/>
            </p:nvSpPr>
            <p:spPr>
              <a:xfrm>
                <a:off x="3022200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20"/>
              <p:cNvSpPr/>
              <p:nvPr/>
            </p:nvSpPr>
            <p:spPr>
              <a:xfrm>
                <a:off x="3022200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20"/>
              <p:cNvSpPr/>
              <p:nvPr/>
            </p:nvSpPr>
            <p:spPr>
              <a:xfrm>
                <a:off x="3022200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20"/>
              <p:cNvSpPr/>
              <p:nvPr/>
            </p:nvSpPr>
            <p:spPr>
              <a:xfrm>
                <a:off x="3022200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20"/>
              <p:cNvSpPr/>
              <p:nvPr/>
            </p:nvSpPr>
            <p:spPr>
              <a:xfrm>
                <a:off x="3022200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20"/>
              <p:cNvSpPr/>
              <p:nvPr/>
            </p:nvSpPr>
            <p:spPr>
              <a:xfrm>
                <a:off x="3022200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20"/>
              <p:cNvSpPr/>
              <p:nvPr/>
            </p:nvSpPr>
            <p:spPr>
              <a:xfrm>
                <a:off x="3022200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20"/>
              <p:cNvSpPr/>
              <p:nvPr/>
            </p:nvSpPr>
            <p:spPr>
              <a:xfrm>
                <a:off x="3022200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20"/>
              <p:cNvSpPr/>
              <p:nvPr/>
            </p:nvSpPr>
            <p:spPr>
              <a:xfrm>
                <a:off x="3022200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20"/>
              <p:cNvSpPr/>
              <p:nvPr/>
            </p:nvSpPr>
            <p:spPr>
              <a:xfrm>
                <a:off x="3022200" y="8327966"/>
                <a:ext cx="1764" cy="889"/>
              </a:xfrm>
              <a:custGeom>
                <a:avLst/>
                <a:gdLst/>
                <a:ahLst/>
                <a:cxnLst/>
                <a:rect l="l" t="t" r="r" b="b"/>
                <a:pathLst>
                  <a:path w="123" h="62" extrusionOk="0">
                    <a:moveTo>
                      <a:pt x="1" y="0"/>
                    </a:moveTo>
                    <a:lnTo>
                      <a:pt x="1" y="61"/>
                    </a:lnTo>
                    <a:cubicBezTo>
                      <a:pt x="1" y="0"/>
                      <a:pt x="61" y="0"/>
                      <a:pt x="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20"/>
              <p:cNvSpPr/>
              <p:nvPr/>
            </p:nvSpPr>
            <p:spPr>
              <a:xfrm>
                <a:off x="3022200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20"/>
              <p:cNvSpPr/>
              <p:nvPr/>
            </p:nvSpPr>
            <p:spPr>
              <a:xfrm>
                <a:off x="3022200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20"/>
              <p:cNvSpPr/>
              <p:nvPr/>
            </p:nvSpPr>
            <p:spPr>
              <a:xfrm>
                <a:off x="3022200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20"/>
              <p:cNvSpPr/>
              <p:nvPr/>
            </p:nvSpPr>
            <p:spPr>
              <a:xfrm>
                <a:off x="3022200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20"/>
              <p:cNvSpPr/>
              <p:nvPr/>
            </p:nvSpPr>
            <p:spPr>
              <a:xfrm>
                <a:off x="3022200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20"/>
              <p:cNvSpPr/>
              <p:nvPr/>
            </p:nvSpPr>
            <p:spPr>
              <a:xfrm>
                <a:off x="3022200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20"/>
              <p:cNvSpPr/>
              <p:nvPr/>
            </p:nvSpPr>
            <p:spPr>
              <a:xfrm>
                <a:off x="3175581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20"/>
              <p:cNvSpPr/>
              <p:nvPr/>
            </p:nvSpPr>
            <p:spPr>
              <a:xfrm>
                <a:off x="3175581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20"/>
              <p:cNvSpPr/>
              <p:nvPr/>
            </p:nvSpPr>
            <p:spPr>
              <a:xfrm>
                <a:off x="3175581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20"/>
              <p:cNvSpPr/>
              <p:nvPr/>
            </p:nvSpPr>
            <p:spPr>
              <a:xfrm>
                <a:off x="3175581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20"/>
              <p:cNvSpPr/>
              <p:nvPr/>
            </p:nvSpPr>
            <p:spPr>
              <a:xfrm>
                <a:off x="3175581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20"/>
              <p:cNvSpPr/>
              <p:nvPr/>
            </p:nvSpPr>
            <p:spPr>
              <a:xfrm>
                <a:off x="3175581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20"/>
              <p:cNvSpPr/>
              <p:nvPr/>
            </p:nvSpPr>
            <p:spPr>
              <a:xfrm>
                <a:off x="3175581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20"/>
              <p:cNvSpPr/>
              <p:nvPr/>
            </p:nvSpPr>
            <p:spPr>
              <a:xfrm>
                <a:off x="3175581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20"/>
              <p:cNvSpPr/>
              <p:nvPr/>
            </p:nvSpPr>
            <p:spPr>
              <a:xfrm>
                <a:off x="3175581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20"/>
              <p:cNvSpPr/>
              <p:nvPr/>
            </p:nvSpPr>
            <p:spPr>
              <a:xfrm>
                <a:off x="3175581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20"/>
              <p:cNvSpPr/>
              <p:nvPr/>
            </p:nvSpPr>
            <p:spPr>
              <a:xfrm>
                <a:off x="3175581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20"/>
              <p:cNvSpPr/>
              <p:nvPr/>
            </p:nvSpPr>
            <p:spPr>
              <a:xfrm>
                <a:off x="3175581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20"/>
              <p:cNvSpPr/>
              <p:nvPr/>
            </p:nvSpPr>
            <p:spPr>
              <a:xfrm>
                <a:off x="3175581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5" y="10453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20"/>
              <p:cNvSpPr/>
              <p:nvPr/>
            </p:nvSpPr>
            <p:spPr>
              <a:xfrm>
                <a:off x="3175581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20"/>
              <p:cNvSpPr/>
              <p:nvPr/>
            </p:nvSpPr>
            <p:spPr>
              <a:xfrm>
                <a:off x="3175581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20"/>
              <p:cNvSpPr/>
              <p:nvPr/>
            </p:nvSpPr>
            <p:spPr>
              <a:xfrm>
                <a:off x="3175581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20"/>
              <p:cNvSpPr/>
              <p:nvPr/>
            </p:nvSpPr>
            <p:spPr>
              <a:xfrm>
                <a:off x="3175581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20"/>
              <p:cNvSpPr/>
              <p:nvPr/>
            </p:nvSpPr>
            <p:spPr>
              <a:xfrm>
                <a:off x="3175581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20"/>
              <p:cNvSpPr/>
              <p:nvPr/>
            </p:nvSpPr>
            <p:spPr>
              <a:xfrm>
                <a:off x="3176456" y="8327966"/>
                <a:ext cx="3499" cy="13092"/>
              </a:xfrm>
              <a:custGeom>
                <a:avLst/>
                <a:gdLst/>
                <a:ahLst/>
                <a:cxnLst/>
                <a:rect l="l" t="t" r="r" b="b"/>
                <a:pathLst>
                  <a:path w="244" h="913" extrusionOk="0">
                    <a:moveTo>
                      <a:pt x="1" y="0"/>
                    </a:moveTo>
                    <a:lnTo>
                      <a:pt x="1" y="851"/>
                    </a:lnTo>
                    <a:cubicBezTo>
                      <a:pt x="61" y="851"/>
                      <a:pt x="122" y="912"/>
                      <a:pt x="244" y="912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20"/>
              <p:cNvSpPr/>
              <p:nvPr/>
            </p:nvSpPr>
            <p:spPr>
              <a:xfrm>
                <a:off x="3329836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20"/>
              <p:cNvSpPr/>
              <p:nvPr/>
            </p:nvSpPr>
            <p:spPr>
              <a:xfrm>
                <a:off x="3329836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20"/>
              <p:cNvSpPr/>
              <p:nvPr/>
            </p:nvSpPr>
            <p:spPr>
              <a:xfrm>
                <a:off x="3329836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20"/>
              <p:cNvSpPr/>
              <p:nvPr/>
            </p:nvSpPr>
            <p:spPr>
              <a:xfrm>
                <a:off x="3329836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20"/>
              <p:cNvSpPr/>
              <p:nvPr/>
            </p:nvSpPr>
            <p:spPr>
              <a:xfrm>
                <a:off x="3329836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20"/>
              <p:cNvSpPr/>
              <p:nvPr/>
            </p:nvSpPr>
            <p:spPr>
              <a:xfrm>
                <a:off x="3329836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20"/>
              <p:cNvSpPr/>
              <p:nvPr/>
            </p:nvSpPr>
            <p:spPr>
              <a:xfrm>
                <a:off x="3329836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20"/>
              <p:cNvSpPr/>
              <p:nvPr/>
            </p:nvSpPr>
            <p:spPr>
              <a:xfrm>
                <a:off x="3329836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20"/>
              <p:cNvSpPr/>
              <p:nvPr/>
            </p:nvSpPr>
            <p:spPr>
              <a:xfrm>
                <a:off x="3329836" y="8327966"/>
                <a:ext cx="4374" cy="200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399" extrusionOk="0">
                    <a:moveTo>
                      <a:pt x="1" y="0"/>
                    </a:moveTo>
                    <a:lnTo>
                      <a:pt x="1" y="1398"/>
                    </a:lnTo>
                    <a:lnTo>
                      <a:pt x="305" y="139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20"/>
              <p:cNvSpPr/>
              <p:nvPr/>
            </p:nvSpPr>
            <p:spPr>
              <a:xfrm>
                <a:off x="3329836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20"/>
              <p:cNvSpPr/>
              <p:nvPr/>
            </p:nvSpPr>
            <p:spPr>
              <a:xfrm>
                <a:off x="3329836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5" y="10453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20"/>
              <p:cNvSpPr/>
              <p:nvPr/>
            </p:nvSpPr>
            <p:spPr>
              <a:xfrm>
                <a:off x="3329836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20"/>
              <p:cNvSpPr/>
              <p:nvPr/>
            </p:nvSpPr>
            <p:spPr>
              <a:xfrm>
                <a:off x="3329836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20"/>
              <p:cNvSpPr/>
              <p:nvPr/>
            </p:nvSpPr>
            <p:spPr>
              <a:xfrm>
                <a:off x="3329836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20"/>
              <p:cNvSpPr/>
              <p:nvPr/>
            </p:nvSpPr>
            <p:spPr>
              <a:xfrm>
                <a:off x="3329836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20"/>
              <p:cNvSpPr/>
              <p:nvPr/>
            </p:nvSpPr>
            <p:spPr>
              <a:xfrm>
                <a:off x="3329836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20"/>
              <p:cNvSpPr/>
              <p:nvPr/>
            </p:nvSpPr>
            <p:spPr>
              <a:xfrm>
                <a:off x="3329836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20"/>
              <p:cNvSpPr/>
              <p:nvPr/>
            </p:nvSpPr>
            <p:spPr>
              <a:xfrm>
                <a:off x="3329836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20"/>
              <p:cNvSpPr/>
              <p:nvPr/>
            </p:nvSpPr>
            <p:spPr>
              <a:xfrm>
                <a:off x="3329836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20"/>
              <p:cNvSpPr/>
              <p:nvPr/>
            </p:nvSpPr>
            <p:spPr>
              <a:xfrm>
                <a:off x="3484106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20"/>
              <p:cNvSpPr/>
              <p:nvPr/>
            </p:nvSpPr>
            <p:spPr>
              <a:xfrm>
                <a:off x="3484106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20"/>
              <p:cNvSpPr/>
              <p:nvPr/>
            </p:nvSpPr>
            <p:spPr>
              <a:xfrm>
                <a:off x="3484106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20"/>
              <p:cNvSpPr/>
              <p:nvPr/>
            </p:nvSpPr>
            <p:spPr>
              <a:xfrm>
                <a:off x="3484106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20"/>
              <p:cNvSpPr/>
              <p:nvPr/>
            </p:nvSpPr>
            <p:spPr>
              <a:xfrm>
                <a:off x="3484106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20"/>
              <p:cNvSpPr/>
              <p:nvPr/>
            </p:nvSpPr>
            <p:spPr>
              <a:xfrm>
                <a:off x="3484106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20"/>
              <p:cNvSpPr/>
              <p:nvPr/>
            </p:nvSpPr>
            <p:spPr>
              <a:xfrm>
                <a:off x="3484106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20"/>
              <p:cNvSpPr/>
              <p:nvPr/>
            </p:nvSpPr>
            <p:spPr>
              <a:xfrm>
                <a:off x="3484106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20"/>
              <p:cNvSpPr/>
              <p:nvPr/>
            </p:nvSpPr>
            <p:spPr>
              <a:xfrm>
                <a:off x="3484106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20"/>
              <p:cNvSpPr/>
              <p:nvPr/>
            </p:nvSpPr>
            <p:spPr>
              <a:xfrm>
                <a:off x="3484106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20"/>
              <p:cNvSpPr/>
              <p:nvPr/>
            </p:nvSpPr>
            <p:spPr>
              <a:xfrm>
                <a:off x="3484106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20"/>
              <p:cNvSpPr/>
              <p:nvPr/>
            </p:nvSpPr>
            <p:spPr>
              <a:xfrm>
                <a:off x="3484106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20"/>
              <p:cNvSpPr/>
              <p:nvPr/>
            </p:nvSpPr>
            <p:spPr>
              <a:xfrm>
                <a:off x="3484106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20"/>
              <p:cNvSpPr/>
              <p:nvPr/>
            </p:nvSpPr>
            <p:spPr>
              <a:xfrm>
                <a:off x="3484106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20"/>
              <p:cNvSpPr/>
              <p:nvPr/>
            </p:nvSpPr>
            <p:spPr>
              <a:xfrm>
                <a:off x="3484106" y="8327966"/>
                <a:ext cx="3499" cy="524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66" extrusionOk="0">
                    <a:moveTo>
                      <a:pt x="0" y="0"/>
                    </a:moveTo>
                    <a:lnTo>
                      <a:pt x="0" y="365"/>
                    </a:lnTo>
                    <a:cubicBezTo>
                      <a:pt x="122" y="304"/>
                      <a:pt x="182" y="244"/>
                      <a:pt x="243" y="18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20"/>
              <p:cNvSpPr/>
              <p:nvPr/>
            </p:nvSpPr>
            <p:spPr>
              <a:xfrm>
                <a:off x="3484106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20"/>
              <p:cNvSpPr/>
              <p:nvPr/>
            </p:nvSpPr>
            <p:spPr>
              <a:xfrm>
                <a:off x="3484106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20"/>
              <p:cNvSpPr/>
              <p:nvPr/>
            </p:nvSpPr>
            <p:spPr>
              <a:xfrm>
                <a:off x="3484106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20"/>
              <p:cNvSpPr/>
              <p:nvPr/>
            </p:nvSpPr>
            <p:spPr>
              <a:xfrm>
                <a:off x="3484106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20"/>
              <p:cNvSpPr/>
              <p:nvPr/>
            </p:nvSpPr>
            <p:spPr>
              <a:xfrm>
                <a:off x="3638361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20"/>
              <p:cNvSpPr/>
              <p:nvPr/>
            </p:nvSpPr>
            <p:spPr>
              <a:xfrm>
                <a:off x="3638361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20"/>
              <p:cNvSpPr/>
              <p:nvPr/>
            </p:nvSpPr>
            <p:spPr>
              <a:xfrm>
                <a:off x="3638361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20"/>
              <p:cNvSpPr/>
              <p:nvPr/>
            </p:nvSpPr>
            <p:spPr>
              <a:xfrm>
                <a:off x="3638361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20"/>
              <p:cNvSpPr/>
              <p:nvPr/>
            </p:nvSpPr>
            <p:spPr>
              <a:xfrm>
                <a:off x="3638361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20"/>
              <p:cNvSpPr/>
              <p:nvPr/>
            </p:nvSpPr>
            <p:spPr>
              <a:xfrm>
                <a:off x="3638361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20"/>
              <p:cNvSpPr/>
              <p:nvPr/>
            </p:nvSpPr>
            <p:spPr>
              <a:xfrm>
                <a:off x="3638361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20"/>
              <p:cNvSpPr/>
              <p:nvPr/>
            </p:nvSpPr>
            <p:spPr>
              <a:xfrm>
                <a:off x="3638361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20"/>
              <p:cNvSpPr/>
              <p:nvPr/>
            </p:nvSpPr>
            <p:spPr>
              <a:xfrm>
                <a:off x="3638361" y="8173711"/>
                <a:ext cx="3499" cy="10023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990" extrusionOk="0">
                    <a:moveTo>
                      <a:pt x="0" y="0"/>
                    </a:moveTo>
                    <a:lnTo>
                      <a:pt x="0" y="6989"/>
                    </a:lnTo>
                    <a:cubicBezTo>
                      <a:pt x="61" y="6989"/>
                      <a:pt x="182" y="6929"/>
                      <a:pt x="243" y="6929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20"/>
              <p:cNvSpPr/>
              <p:nvPr/>
            </p:nvSpPr>
            <p:spPr>
              <a:xfrm>
                <a:off x="3638361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20"/>
              <p:cNvSpPr/>
              <p:nvPr/>
            </p:nvSpPr>
            <p:spPr>
              <a:xfrm>
                <a:off x="3638361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20"/>
              <p:cNvSpPr/>
              <p:nvPr/>
            </p:nvSpPr>
            <p:spPr>
              <a:xfrm>
                <a:off x="3638361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20"/>
              <p:cNvSpPr/>
              <p:nvPr/>
            </p:nvSpPr>
            <p:spPr>
              <a:xfrm>
                <a:off x="3638361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20"/>
              <p:cNvSpPr/>
              <p:nvPr/>
            </p:nvSpPr>
            <p:spPr>
              <a:xfrm>
                <a:off x="3638361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20"/>
              <p:cNvSpPr/>
              <p:nvPr/>
            </p:nvSpPr>
            <p:spPr>
              <a:xfrm>
                <a:off x="3638361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20"/>
              <p:cNvSpPr/>
              <p:nvPr/>
            </p:nvSpPr>
            <p:spPr>
              <a:xfrm>
                <a:off x="3638361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20"/>
              <p:cNvSpPr/>
              <p:nvPr/>
            </p:nvSpPr>
            <p:spPr>
              <a:xfrm>
                <a:off x="3638361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20"/>
              <p:cNvSpPr/>
              <p:nvPr/>
            </p:nvSpPr>
            <p:spPr>
              <a:xfrm>
                <a:off x="3638361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20"/>
              <p:cNvSpPr/>
              <p:nvPr/>
            </p:nvSpPr>
            <p:spPr>
              <a:xfrm>
                <a:off x="3792617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20"/>
              <p:cNvSpPr/>
              <p:nvPr/>
            </p:nvSpPr>
            <p:spPr>
              <a:xfrm>
                <a:off x="3792617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20"/>
              <p:cNvSpPr/>
              <p:nvPr/>
            </p:nvSpPr>
            <p:spPr>
              <a:xfrm>
                <a:off x="3792617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20"/>
              <p:cNvSpPr/>
              <p:nvPr/>
            </p:nvSpPr>
            <p:spPr>
              <a:xfrm>
                <a:off x="3792617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20"/>
              <p:cNvSpPr/>
              <p:nvPr/>
            </p:nvSpPr>
            <p:spPr>
              <a:xfrm>
                <a:off x="3792617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20"/>
              <p:cNvSpPr/>
              <p:nvPr/>
            </p:nvSpPr>
            <p:spPr>
              <a:xfrm>
                <a:off x="3792617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20"/>
              <p:cNvSpPr/>
              <p:nvPr/>
            </p:nvSpPr>
            <p:spPr>
              <a:xfrm>
                <a:off x="3792617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20"/>
              <p:cNvSpPr/>
              <p:nvPr/>
            </p:nvSpPr>
            <p:spPr>
              <a:xfrm>
                <a:off x="3792617" y="8173711"/>
                <a:ext cx="3499" cy="8367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835" extrusionOk="0">
                    <a:moveTo>
                      <a:pt x="0" y="0"/>
                    </a:moveTo>
                    <a:lnTo>
                      <a:pt x="0" y="5835"/>
                    </a:lnTo>
                    <a:lnTo>
                      <a:pt x="243" y="5835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20"/>
              <p:cNvSpPr/>
              <p:nvPr/>
            </p:nvSpPr>
            <p:spPr>
              <a:xfrm>
                <a:off x="3792617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20"/>
              <p:cNvSpPr/>
              <p:nvPr/>
            </p:nvSpPr>
            <p:spPr>
              <a:xfrm>
                <a:off x="3792617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20"/>
              <p:cNvSpPr/>
              <p:nvPr/>
            </p:nvSpPr>
            <p:spPr>
              <a:xfrm>
                <a:off x="3792617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20"/>
              <p:cNvSpPr/>
              <p:nvPr/>
            </p:nvSpPr>
            <p:spPr>
              <a:xfrm>
                <a:off x="3792617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20"/>
              <p:cNvSpPr/>
              <p:nvPr/>
            </p:nvSpPr>
            <p:spPr>
              <a:xfrm>
                <a:off x="3792617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20"/>
              <p:cNvSpPr/>
              <p:nvPr/>
            </p:nvSpPr>
            <p:spPr>
              <a:xfrm>
                <a:off x="3792617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20"/>
              <p:cNvSpPr/>
              <p:nvPr/>
            </p:nvSpPr>
            <p:spPr>
              <a:xfrm>
                <a:off x="3792617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20"/>
              <p:cNvSpPr/>
              <p:nvPr/>
            </p:nvSpPr>
            <p:spPr>
              <a:xfrm>
                <a:off x="3792617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20"/>
              <p:cNvSpPr/>
              <p:nvPr/>
            </p:nvSpPr>
            <p:spPr>
              <a:xfrm>
                <a:off x="3792617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20"/>
              <p:cNvSpPr/>
              <p:nvPr/>
            </p:nvSpPr>
            <p:spPr>
              <a:xfrm>
                <a:off x="3792617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20"/>
              <p:cNvSpPr/>
              <p:nvPr/>
            </p:nvSpPr>
            <p:spPr>
              <a:xfrm>
                <a:off x="3946872" y="8173711"/>
                <a:ext cx="3499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15" extrusionOk="0">
                    <a:moveTo>
                      <a:pt x="0" y="0"/>
                    </a:moveTo>
                    <a:lnTo>
                      <a:pt x="0" y="7415"/>
                    </a:lnTo>
                    <a:cubicBezTo>
                      <a:pt x="61" y="7354"/>
                      <a:pt x="122" y="7354"/>
                      <a:pt x="243" y="729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20"/>
              <p:cNvSpPr/>
              <p:nvPr/>
            </p:nvSpPr>
            <p:spPr>
              <a:xfrm>
                <a:off x="3945997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20"/>
              <p:cNvSpPr/>
              <p:nvPr/>
            </p:nvSpPr>
            <p:spPr>
              <a:xfrm>
                <a:off x="3945997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20"/>
              <p:cNvSpPr/>
              <p:nvPr/>
            </p:nvSpPr>
            <p:spPr>
              <a:xfrm>
                <a:off x="3945997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20"/>
              <p:cNvSpPr/>
              <p:nvPr/>
            </p:nvSpPr>
            <p:spPr>
              <a:xfrm>
                <a:off x="3945997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20"/>
              <p:cNvSpPr/>
              <p:nvPr/>
            </p:nvSpPr>
            <p:spPr>
              <a:xfrm>
                <a:off x="3945997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20"/>
              <p:cNvSpPr/>
              <p:nvPr/>
            </p:nvSpPr>
            <p:spPr>
              <a:xfrm>
                <a:off x="3945997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20"/>
              <p:cNvSpPr/>
              <p:nvPr/>
            </p:nvSpPr>
            <p:spPr>
              <a:xfrm>
                <a:off x="3945997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20"/>
              <p:cNvSpPr/>
              <p:nvPr/>
            </p:nvSpPr>
            <p:spPr>
              <a:xfrm>
                <a:off x="3945997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20"/>
              <p:cNvSpPr/>
              <p:nvPr/>
            </p:nvSpPr>
            <p:spPr>
              <a:xfrm>
                <a:off x="3945997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20"/>
              <p:cNvSpPr/>
              <p:nvPr/>
            </p:nvSpPr>
            <p:spPr>
              <a:xfrm>
                <a:off x="3945997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20"/>
              <p:cNvSpPr/>
              <p:nvPr/>
            </p:nvSpPr>
            <p:spPr>
              <a:xfrm>
                <a:off x="3945997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20"/>
              <p:cNvSpPr/>
              <p:nvPr/>
            </p:nvSpPr>
            <p:spPr>
              <a:xfrm>
                <a:off x="3945997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20"/>
              <p:cNvSpPr/>
              <p:nvPr/>
            </p:nvSpPr>
            <p:spPr>
              <a:xfrm>
                <a:off x="3945997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20"/>
              <p:cNvSpPr/>
              <p:nvPr/>
            </p:nvSpPr>
            <p:spPr>
              <a:xfrm>
                <a:off x="3945997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20"/>
              <p:cNvSpPr/>
              <p:nvPr/>
            </p:nvSpPr>
            <p:spPr>
              <a:xfrm>
                <a:off x="3945997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20"/>
              <p:cNvSpPr/>
              <p:nvPr/>
            </p:nvSpPr>
            <p:spPr>
              <a:xfrm>
                <a:off x="3945997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20"/>
              <p:cNvSpPr/>
              <p:nvPr/>
            </p:nvSpPr>
            <p:spPr>
              <a:xfrm>
                <a:off x="3945997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20"/>
              <p:cNvSpPr/>
              <p:nvPr/>
            </p:nvSpPr>
            <p:spPr>
              <a:xfrm>
                <a:off x="4100253" y="8173711"/>
                <a:ext cx="4374" cy="7845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71" extrusionOk="0">
                    <a:moveTo>
                      <a:pt x="0" y="0"/>
                    </a:moveTo>
                    <a:lnTo>
                      <a:pt x="0" y="5470"/>
                    </a:lnTo>
                    <a:lnTo>
                      <a:pt x="304" y="547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20"/>
              <p:cNvSpPr/>
              <p:nvPr/>
            </p:nvSpPr>
            <p:spPr>
              <a:xfrm>
                <a:off x="4100253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20"/>
              <p:cNvSpPr/>
              <p:nvPr/>
            </p:nvSpPr>
            <p:spPr>
              <a:xfrm>
                <a:off x="4100253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20"/>
              <p:cNvSpPr/>
              <p:nvPr/>
            </p:nvSpPr>
            <p:spPr>
              <a:xfrm>
                <a:off x="4100253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20"/>
              <p:cNvSpPr/>
              <p:nvPr/>
            </p:nvSpPr>
            <p:spPr>
              <a:xfrm>
                <a:off x="4100253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20"/>
              <p:cNvSpPr/>
              <p:nvPr/>
            </p:nvSpPr>
            <p:spPr>
              <a:xfrm>
                <a:off x="4100253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20"/>
              <p:cNvSpPr/>
              <p:nvPr/>
            </p:nvSpPr>
            <p:spPr>
              <a:xfrm>
                <a:off x="4100253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20"/>
              <p:cNvSpPr/>
              <p:nvPr/>
            </p:nvSpPr>
            <p:spPr>
              <a:xfrm>
                <a:off x="4100253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20"/>
              <p:cNvSpPr/>
              <p:nvPr/>
            </p:nvSpPr>
            <p:spPr>
              <a:xfrm>
                <a:off x="4100253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20"/>
              <p:cNvSpPr/>
              <p:nvPr/>
            </p:nvSpPr>
            <p:spPr>
              <a:xfrm>
                <a:off x="4100253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20"/>
              <p:cNvSpPr/>
              <p:nvPr/>
            </p:nvSpPr>
            <p:spPr>
              <a:xfrm>
                <a:off x="4100253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20"/>
              <p:cNvSpPr/>
              <p:nvPr/>
            </p:nvSpPr>
            <p:spPr>
              <a:xfrm>
                <a:off x="4100253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20"/>
              <p:cNvSpPr/>
              <p:nvPr/>
            </p:nvSpPr>
            <p:spPr>
              <a:xfrm>
                <a:off x="4100253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20"/>
              <p:cNvSpPr/>
              <p:nvPr/>
            </p:nvSpPr>
            <p:spPr>
              <a:xfrm>
                <a:off x="4100253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20"/>
              <p:cNvSpPr/>
              <p:nvPr/>
            </p:nvSpPr>
            <p:spPr>
              <a:xfrm>
                <a:off x="4100253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20"/>
              <p:cNvSpPr/>
              <p:nvPr/>
            </p:nvSpPr>
            <p:spPr>
              <a:xfrm>
                <a:off x="4100253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20"/>
              <p:cNvSpPr/>
              <p:nvPr/>
            </p:nvSpPr>
            <p:spPr>
              <a:xfrm>
                <a:off x="4100253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20"/>
              <p:cNvSpPr/>
              <p:nvPr/>
            </p:nvSpPr>
            <p:spPr>
              <a:xfrm>
                <a:off x="4100253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20"/>
              <p:cNvSpPr/>
              <p:nvPr/>
            </p:nvSpPr>
            <p:spPr>
              <a:xfrm>
                <a:off x="4254508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20"/>
              <p:cNvSpPr/>
              <p:nvPr/>
            </p:nvSpPr>
            <p:spPr>
              <a:xfrm>
                <a:off x="4254508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20"/>
              <p:cNvSpPr/>
              <p:nvPr/>
            </p:nvSpPr>
            <p:spPr>
              <a:xfrm>
                <a:off x="4254508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20"/>
              <p:cNvSpPr/>
              <p:nvPr/>
            </p:nvSpPr>
            <p:spPr>
              <a:xfrm>
                <a:off x="4254508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20"/>
              <p:cNvSpPr/>
              <p:nvPr/>
            </p:nvSpPr>
            <p:spPr>
              <a:xfrm>
                <a:off x="4254508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20"/>
              <p:cNvSpPr/>
              <p:nvPr/>
            </p:nvSpPr>
            <p:spPr>
              <a:xfrm>
                <a:off x="4254508" y="8173711"/>
                <a:ext cx="3499" cy="8106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653" extrusionOk="0">
                    <a:moveTo>
                      <a:pt x="0" y="0"/>
                    </a:moveTo>
                    <a:lnTo>
                      <a:pt x="0" y="5652"/>
                    </a:lnTo>
                    <a:cubicBezTo>
                      <a:pt x="122" y="5652"/>
                      <a:pt x="183" y="5652"/>
                      <a:pt x="244" y="5592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20"/>
              <p:cNvSpPr/>
              <p:nvPr/>
            </p:nvSpPr>
            <p:spPr>
              <a:xfrm>
                <a:off x="4254508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20"/>
              <p:cNvSpPr/>
              <p:nvPr/>
            </p:nvSpPr>
            <p:spPr>
              <a:xfrm>
                <a:off x="4254508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20"/>
              <p:cNvSpPr/>
              <p:nvPr/>
            </p:nvSpPr>
            <p:spPr>
              <a:xfrm>
                <a:off x="4254508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20"/>
              <p:cNvSpPr/>
              <p:nvPr/>
            </p:nvSpPr>
            <p:spPr>
              <a:xfrm>
                <a:off x="4254508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20"/>
              <p:cNvSpPr/>
              <p:nvPr/>
            </p:nvSpPr>
            <p:spPr>
              <a:xfrm>
                <a:off x="4254508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20"/>
              <p:cNvSpPr/>
              <p:nvPr/>
            </p:nvSpPr>
            <p:spPr>
              <a:xfrm>
                <a:off x="4254508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20"/>
              <p:cNvSpPr/>
              <p:nvPr/>
            </p:nvSpPr>
            <p:spPr>
              <a:xfrm>
                <a:off x="4254508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20"/>
              <p:cNvSpPr/>
              <p:nvPr/>
            </p:nvSpPr>
            <p:spPr>
              <a:xfrm>
                <a:off x="4254508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20"/>
              <p:cNvSpPr/>
              <p:nvPr/>
            </p:nvSpPr>
            <p:spPr>
              <a:xfrm>
                <a:off x="4254508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20"/>
              <p:cNvSpPr/>
              <p:nvPr/>
            </p:nvSpPr>
            <p:spPr>
              <a:xfrm>
                <a:off x="4254508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20"/>
              <p:cNvSpPr/>
              <p:nvPr/>
            </p:nvSpPr>
            <p:spPr>
              <a:xfrm>
                <a:off x="4254508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20"/>
              <p:cNvSpPr/>
              <p:nvPr/>
            </p:nvSpPr>
            <p:spPr>
              <a:xfrm>
                <a:off x="4254508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20"/>
              <p:cNvSpPr/>
              <p:nvPr/>
            </p:nvSpPr>
            <p:spPr>
              <a:xfrm>
                <a:off x="4408764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20"/>
              <p:cNvSpPr/>
              <p:nvPr/>
            </p:nvSpPr>
            <p:spPr>
              <a:xfrm>
                <a:off x="4408764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20"/>
              <p:cNvSpPr/>
              <p:nvPr/>
            </p:nvSpPr>
            <p:spPr>
              <a:xfrm>
                <a:off x="4408764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20"/>
              <p:cNvSpPr/>
              <p:nvPr/>
            </p:nvSpPr>
            <p:spPr>
              <a:xfrm>
                <a:off x="4408764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20"/>
              <p:cNvSpPr/>
              <p:nvPr/>
            </p:nvSpPr>
            <p:spPr>
              <a:xfrm>
                <a:off x="4408764" y="8173711"/>
                <a:ext cx="3499" cy="7757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410" extrusionOk="0">
                    <a:moveTo>
                      <a:pt x="1" y="0"/>
                    </a:moveTo>
                    <a:lnTo>
                      <a:pt x="1" y="5409"/>
                    </a:lnTo>
                    <a:lnTo>
                      <a:pt x="244" y="5409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20"/>
              <p:cNvSpPr/>
              <p:nvPr/>
            </p:nvSpPr>
            <p:spPr>
              <a:xfrm>
                <a:off x="4408764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20"/>
              <p:cNvSpPr/>
              <p:nvPr/>
            </p:nvSpPr>
            <p:spPr>
              <a:xfrm>
                <a:off x="4408764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20"/>
              <p:cNvSpPr/>
              <p:nvPr/>
            </p:nvSpPr>
            <p:spPr>
              <a:xfrm>
                <a:off x="4408764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20"/>
              <p:cNvSpPr/>
              <p:nvPr/>
            </p:nvSpPr>
            <p:spPr>
              <a:xfrm>
                <a:off x="4408764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20"/>
              <p:cNvSpPr/>
              <p:nvPr/>
            </p:nvSpPr>
            <p:spPr>
              <a:xfrm>
                <a:off x="4408764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20"/>
              <p:cNvSpPr/>
              <p:nvPr/>
            </p:nvSpPr>
            <p:spPr>
              <a:xfrm>
                <a:off x="4408764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20"/>
              <p:cNvSpPr/>
              <p:nvPr/>
            </p:nvSpPr>
            <p:spPr>
              <a:xfrm>
                <a:off x="4408764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20"/>
              <p:cNvSpPr/>
              <p:nvPr/>
            </p:nvSpPr>
            <p:spPr>
              <a:xfrm>
                <a:off x="4408764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20"/>
              <p:cNvSpPr/>
              <p:nvPr/>
            </p:nvSpPr>
            <p:spPr>
              <a:xfrm>
                <a:off x="4408764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20"/>
              <p:cNvSpPr/>
              <p:nvPr/>
            </p:nvSpPr>
            <p:spPr>
              <a:xfrm>
                <a:off x="4408764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20"/>
              <p:cNvSpPr/>
              <p:nvPr/>
            </p:nvSpPr>
            <p:spPr>
              <a:xfrm>
                <a:off x="4408764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20"/>
              <p:cNvSpPr/>
              <p:nvPr/>
            </p:nvSpPr>
            <p:spPr>
              <a:xfrm>
                <a:off x="4408764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20"/>
              <p:cNvSpPr/>
              <p:nvPr/>
            </p:nvSpPr>
            <p:spPr>
              <a:xfrm>
                <a:off x="4408764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20"/>
              <p:cNvSpPr/>
              <p:nvPr/>
            </p:nvSpPr>
            <p:spPr>
              <a:xfrm>
                <a:off x="4563019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20"/>
              <p:cNvSpPr/>
              <p:nvPr/>
            </p:nvSpPr>
            <p:spPr>
              <a:xfrm>
                <a:off x="4563019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20"/>
              <p:cNvSpPr/>
              <p:nvPr/>
            </p:nvSpPr>
            <p:spPr>
              <a:xfrm>
                <a:off x="4563019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20"/>
              <p:cNvSpPr/>
              <p:nvPr/>
            </p:nvSpPr>
            <p:spPr>
              <a:xfrm>
                <a:off x="4563019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20"/>
              <p:cNvSpPr/>
              <p:nvPr/>
            </p:nvSpPr>
            <p:spPr>
              <a:xfrm>
                <a:off x="4563019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20"/>
              <p:cNvSpPr/>
              <p:nvPr/>
            </p:nvSpPr>
            <p:spPr>
              <a:xfrm>
                <a:off x="4563019" y="6941403"/>
                <a:ext cx="3499" cy="4096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857" extrusionOk="0">
                    <a:moveTo>
                      <a:pt x="1" y="0"/>
                    </a:moveTo>
                    <a:lnTo>
                      <a:pt x="1" y="2857"/>
                    </a:lnTo>
                    <a:cubicBezTo>
                      <a:pt x="61" y="2675"/>
                      <a:pt x="183" y="2553"/>
                      <a:pt x="244" y="2371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20"/>
              <p:cNvSpPr/>
              <p:nvPr/>
            </p:nvSpPr>
            <p:spPr>
              <a:xfrm>
                <a:off x="4563019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20"/>
              <p:cNvSpPr/>
              <p:nvPr/>
            </p:nvSpPr>
            <p:spPr>
              <a:xfrm>
                <a:off x="4563019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20"/>
              <p:cNvSpPr/>
              <p:nvPr/>
            </p:nvSpPr>
            <p:spPr>
              <a:xfrm>
                <a:off x="4563019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20"/>
              <p:cNvSpPr/>
              <p:nvPr/>
            </p:nvSpPr>
            <p:spPr>
              <a:xfrm>
                <a:off x="4563019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20"/>
              <p:cNvSpPr/>
              <p:nvPr/>
            </p:nvSpPr>
            <p:spPr>
              <a:xfrm>
                <a:off x="916658" y="8170226"/>
                <a:ext cx="3530465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6197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46197" y="243"/>
                    </a:lnTo>
                    <a:cubicBezTo>
                      <a:pt x="246197" y="183"/>
                      <a:pt x="246197" y="61"/>
                      <a:pt x="246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20"/>
              <p:cNvSpPr/>
              <p:nvPr/>
            </p:nvSpPr>
            <p:spPr>
              <a:xfrm>
                <a:off x="916658" y="8015971"/>
                <a:ext cx="3550512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7595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47534" y="243"/>
                    </a:lnTo>
                    <a:cubicBezTo>
                      <a:pt x="247594" y="183"/>
                      <a:pt x="247594" y="122"/>
                      <a:pt x="247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20"/>
              <p:cNvSpPr/>
              <p:nvPr/>
            </p:nvSpPr>
            <p:spPr>
              <a:xfrm>
                <a:off x="916658" y="8324482"/>
                <a:ext cx="206553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4404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4404" y="243"/>
                    </a:lnTo>
                    <a:cubicBezTo>
                      <a:pt x="14282" y="183"/>
                      <a:pt x="14160" y="61"/>
                      <a:pt x="140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20"/>
              <p:cNvSpPr/>
              <p:nvPr/>
            </p:nvSpPr>
            <p:spPr>
              <a:xfrm>
                <a:off x="1205122" y="8324482"/>
                <a:ext cx="827074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57676" h="244" extrusionOk="0">
                    <a:moveTo>
                      <a:pt x="426" y="0"/>
                    </a:moveTo>
                    <a:cubicBezTo>
                      <a:pt x="304" y="61"/>
                      <a:pt x="183" y="183"/>
                      <a:pt x="0" y="243"/>
                    </a:cubicBezTo>
                    <a:lnTo>
                      <a:pt x="57189" y="243"/>
                    </a:lnTo>
                    <a:cubicBezTo>
                      <a:pt x="57310" y="183"/>
                      <a:pt x="57493" y="61"/>
                      <a:pt x="57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20"/>
              <p:cNvSpPr/>
              <p:nvPr/>
            </p:nvSpPr>
            <p:spPr>
              <a:xfrm>
                <a:off x="2426101" y="8324482"/>
                <a:ext cx="161239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1244" h="244" extrusionOk="0">
                    <a:moveTo>
                      <a:pt x="0" y="0"/>
                    </a:moveTo>
                    <a:cubicBezTo>
                      <a:pt x="304" y="61"/>
                      <a:pt x="669" y="183"/>
                      <a:pt x="1033" y="243"/>
                    </a:cubicBezTo>
                    <a:lnTo>
                      <a:pt x="10392" y="243"/>
                    </a:lnTo>
                    <a:cubicBezTo>
                      <a:pt x="10575" y="183"/>
                      <a:pt x="10696" y="183"/>
                      <a:pt x="10879" y="122"/>
                    </a:cubicBezTo>
                    <a:cubicBezTo>
                      <a:pt x="11000" y="61"/>
                      <a:pt x="11122" y="0"/>
                      <a:pt x="11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20"/>
              <p:cNvSpPr/>
              <p:nvPr/>
            </p:nvSpPr>
            <p:spPr>
              <a:xfrm>
                <a:off x="2703236" y="8324482"/>
                <a:ext cx="329433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2973" h="244" extrusionOk="0">
                    <a:moveTo>
                      <a:pt x="0" y="0"/>
                    </a:moveTo>
                    <a:cubicBezTo>
                      <a:pt x="183" y="122"/>
                      <a:pt x="365" y="183"/>
                      <a:pt x="486" y="243"/>
                    </a:cubicBezTo>
                    <a:lnTo>
                      <a:pt x="22365" y="243"/>
                    </a:lnTo>
                    <a:cubicBezTo>
                      <a:pt x="22548" y="183"/>
                      <a:pt x="22791" y="61"/>
                      <a:pt x="229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20"/>
              <p:cNvSpPr/>
              <p:nvPr/>
            </p:nvSpPr>
            <p:spPr>
              <a:xfrm>
                <a:off x="3134626" y="8324482"/>
                <a:ext cx="365168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465" h="244" extrusionOk="0">
                    <a:moveTo>
                      <a:pt x="1" y="0"/>
                    </a:moveTo>
                    <a:cubicBezTo>
                      <a:pt x="244" y="61"/>
                      <a:pt x="548" y="183"/>
                      <a:pt x="791" y="243"/>
                    </a:cubicBezTo>
                    <a:lnTo>
                      <a:pt x="25040" y="243"/>
                    </a:lnTo>
                    <a:cubicBezTo>
                      <a:pt x="25161" y="183"/>
                      <a:pt x="25343" y="61"/>
                      <a:pt x="25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20"/>
              <p:cNvSpPr/>
              <p:nvPr/>
            </p:nvSpPr>
            <p:spPr>
              <a:xfrm>
                <a:off x="916658" y="8477862"/>
                <a:ext cx="264946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18476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14464" y="305"/>
                    </a:lnTo>
                    <a:cubicBezTo>
                      <a:pt x="15801" y="183"/>
                      <a:pt x="17138" y="61"/>
                      <a:pt x="18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20"/>
              <p:cNvSpPr/>
              <p:nvPr/>
            </p:nvSpPr>
            <p:spPr>
              <a:xfrm>
                <a:off x="1235623" y="7861715"/>
                <a:ext cx="3285581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29120" h="305" extrusionOk="0">
                    <a:moveTo>
                      <a:pt x="122" y="0"/>
                    </a:moveTo>
                    <a:cubicBezTo>
                      <a:pt x="61" y="122"/>
                      <a:pt x="0" y="183"/>
                      <a:pt x="0" y="304"/>
                    </a:cubicBezTo>
                    <a:lnTo>
                      <a:pt x="228998" y="304"/>
                    </a:lnTo>
                    <a:cubicBezTo>
                      <a:pt x="229059" y="183"/>
                      <a:pt x="229059" y="122"/>
                      <a:pt x="229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20"/>
              <p:cNvSpPr/>
              <p:nvPr/>
            </p:nvSpPr>
            <p:spPr>
              <a:xfrm>
                <a:off x="916658" y="7707460"/>
                <a:ext cx="3635921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253551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253550" y="304"/>
                    </a:lnTo>
                    <a:lnTo>
                      <a:pt x="253550" y="243"/>
                    </a:lnTo>
                    <a:cubicBezTo>
                      <a:pt x="253550" y="182"/>
                      <a:pt x="253550" y="122"/>
                      <a:pt x="2535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20"/>
              <p:cNvSpPr/>
              <p:nvPr/>
            </p:nvSpPr>
            <p:spPr>
              <a:xfrm>
                <a:off x="916658" y="7554065"/>
                <a:ext cx="3640281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3855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53854" y="244"/>
                    </a:lnTo>
                    <a:cubicBezTo>
                      <a:pt x="253854" y="183"/>
                      <a:pt x="253854" y="62"/>
                      <a:pt x="2538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20"/>
              <p:cNvSpPr/>
              <p:nvPr/>
            </p:nvSpPr>
            <p:spPr>
              <a:xfrm>
                <a:off x="1244341" y="7399810"/>
                <a:ext cx="3283831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28998" h="244" extrusionOk="0">
                    <a:moveTo>
                      <a:pt x="0" y="1"/>
                    </a:moveTo>
                    <a:cubicBezTo>
                      <a:pt x="0" y="62"/>
                      <a:pt x="0" y="183"/>
                      <a:pt x="0" y="244"/>
                    </a:cubicBezTo>
                    <a:lnTo>
                      <a:pt x="228998" y="244"/>
                    </a:lnTo>
                    <a:cubicBezTo>
                      <a:pt x="228998" y="183"/>
                      <a:pt x="228998" y="62"/>
                      <a:pt x="228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20"/>
              <p:cNvSpPr/>
              <p:nvPr/>
            </p:nvSpPr>
            <p:spPr>
              <a:xfrm>
                <a:off x="916658" y="7245554"/>
                <a:ext cx="3595827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0755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50694" y="244"/>
                    </a:lnTo>
                    <a:cubicBezTo>
                      <a:pt x="250694" y="183"/>
                      <a:pt x="250694" y="122"/>
                      <a:pt x="250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20"/>
              <p:cNvSpPr/>
              <p:nvPr/>
            </p:nvSpPr>
            <p:spPr>
              <a:xfrm>
                <a:off x="916658" y="7091299"/>
                <a:ext cx="3617624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52275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252274" y="305"/>
                    </a:lnTo>
                    <a:cubicBezTo>
                      <a:pt x="252274" y="183"/>
                      <a:pt x="252274" y="122"/>
                      <a:pt x="252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20"/>
              <p:cNvSpPr/>
              <p:nvPr/>
            </p:nvSpPr>
            <p:spPr>
              <a:xfrm>
                <a:off x="1239107" y="6937918"/>
                <a:ext cx="3343099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33131" h="244" extrusionOk="0">
                    <a:moveTo>
                      <a:pt x="0" y="0"/>
                    </a:moveTo>
                    <a:cubicBezTo>
                      <a:pt x="61" y="61"/>
                      <a:pt x="61" y="122"/>
                      <a:pt x="122" y="243"/>
                    </a:cubicBezTo>
                    <a:lnTo>
                      <a:pt x="233009" y="243"/>
                    </a:lnTo>
                    <a:cubicBezTo>
                      <a:pt x="233070" y="122"/>
                      <a:pt x="233070" y="61"/>
                      <a:pt x="2331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20"/>
              <p:cNvSpPr/>
              <p:nvPr/>
            </p:nvSpPr>
            <p:spPr>
              <a:xfrm>
                <a:off x="916658" y="6783663"/>
                <a:ext cx="3687330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7136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57075" y="243"/>
                    </a:lnTo>
                    <a:cubicBezTo>
                      <a:pt x="257075" y="122"/>
                      <a:pt x="257136" y="61"/>
                      <a:pt x="2571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20"/>
              <p:cNvSpPr/>
              <p:nvPr/>
            </p:nvSpPr>
            <p:spPr>
              <a:xfrm>
                <a:off x="916658" y="6629407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62180" y="243"/>
                    </a:lnTo>
                    <a:lnTo>
                      <a:pt x="26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20"/>
              <p:cNvSpPr/>
              <p:nvPr/>
            </p:nvSpPr>
            <p:spPr>
              <a:xfrm>
                <a:off x="916658" y="6475152"/>
                <a:ext cx="195225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3614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3310" y="243"/>
                    </a:lnTo>
                    <a:cubicBezTo>
                      <a:pt x="13370" y="182"/>
                      <a:pt x="13492" y="122"/>
                      <a:pt x="136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20"/>
              <p:cNvSpPr/>
              <p:nvPr/>
            </p:nvSpPr>
            <p:spPr>
              <a:xfrm>
                <a:off x="1218185" y="6475152"/>
                <a:ext cx="3458148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1154" h="244" extrusionOk="0">
                    <a:moveTo>
                      <a:pt x="1" y="0"/>
                    </a:moveTo>
                    <a:cubicBezTo>
                      <a:pt x="62" y="61"/>
                      <a:pt x="183" y="182"/>
                      <a:pt x="244" y="243"/>
                    </a:cubicBezTo>
                    <a:lnTo>
                      <a:pt x="241153" y="243"/>
                    </a:lnTo>
                    <a:lnTo>
                      <a:pt x="24115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20"/>
              <p:cNvSpPr/>
              <p:nvPr/>
            </p:nvSpPr>
            <p:spPr>
              <a:xfrm>
                <a:off x="916658" y="6320897"/>
                <a:ext cx="3759676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262180" y="304"/>
                    </a:lnTo>
                    <a:lnTo>
                      <a:pt x="26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20"/>
              <p:cNvSpPr/>
              <p:nvPr/>
            </p:nvSpPr>
            <p:spPr>
              <a:xfrm>
                <a:off x="916658" y="6166641"/>
                <a:ext cx="203943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14222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14221" y="304"/>
                    </a:lnTo>
                    <a:cubicBezTo>
                      <a:pt x="14100" y="243"/>
                      <a:pt x="13978" y="122"/>
                      <a:pt x="138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20"/>
              <p:cNvSpPr/>
              <p:nvPr/>
            </p:nvSpPr>
            <p:spPr>
              <a:xfrm>
                <a:off x="1208606" y="6167502"/>
                <a:ext cx="3467727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1822" h="244" extrusionOk="0">
                    <a:moveTo>
                      <a:pt x="365" y="1"/>
                    </a:moveTo>
                    <a:cubicBezTo>
                      <a:pt x="243" y="62"/>
                      <a:pt x="122" y="183"/>
                      <a:pt x="0" y="244"/>
                    </a:cubicBezTo>
                    <a:lnTo>
                      <a:pt x="241821" y="244"/>
                    </a:lnTo>
                    <a:lnTo>
                      <a:pt x="2418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20"/>
              <p:cNvSpPr/>
              <p:nvPr/>
            </p:nvSpPr>
            <p:spPr>
              <a:xfrm>
                <a:off x="916658" y="6013246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62180" y="244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20"/>
              <p:cNvSpPr/>
              <p:nvPr/>
            </p:nvSpPr>
            <p:spPr>
              <a:xfrm>
                <a:off x="916658" y="5858991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62180" y="244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20"/>
              <p:cNvSpPr/>
              <p:nvPr/>
            </p:nvSpPr>
            <p:spPr>
              <a:xfrm>
                <a:off x="916658" y="5704736"/>
                <a:ext cx="3759676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262180" y="305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35" name="Google Shape;2835;p20"/>
          <p:cNvGrpSpPr/>
          <p:nvPr/>
        </p:nvGrpSpPr>
        <p:grpSpPr>
          <a:xfrm>
            <a:off x="-878452" y="4190783"/>
            <a:ext cx="1704440" cy="1112358"/>
            <a:chOff x="7662600" y="-1843499"/>
            <a:chExt cx="1898252" cy="1238844"/>
          </a:xfrm>
        </p:grpSpPr>
        <p:sp>
          <p:nvSpPr>
            <p:cNvPr id="2836" name="Google Shape;2836;p20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0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rgbClr val="F0EBA7">
                <a:alpha val="42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8" name="Google Shape;2838;p2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39" name="Google Shape;2839;p20"/>
          <p:cNvSpPr txBox="1">
            <a:spLocks noGrp="1"/>
          </p:cNvSpPr>
          <p:nvPr>
            <p:ph type="subTitle" idx="1"/>
          </p:nvPr>
        </p:nvSpPr>
        <p:spPr>
          <a:xfrm>
            <a:off x="722377" y="2006174"/>
            <a:ext cx="23772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0" name="Google Shape;2840;p20"/>
          <p:cNvSpPr txBox="1">
            <a:spLocks noGrp="1"/>
          </p:cNvSpPr>
          <p:nvPr>
            <p:ph type="subTitle" idx="2"/>
          </p:nvPr>
        </p:nvSpPr>
        <p:spPr>
          <a:xfrm>
            <a:off x="3383395" y="2006174"/>
            <a:ext cx="23772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1" name="Google Shape;2841;p20"/>
          <p:cNvSpPr txBox="1">
            <a:spLocks noGrp="1"/>
          </p:cNvSpPr>
          <p:nvPr>
            <p:ph type="subTitle" idx="3"/>
          </p:nvPr>
        </p:nvSpPr>
        <p:spPr>
          <a:xfrm>
            <a:off x="6044402" y="2006174"/>
            <a:ext cx="23772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2" name="Google Shape;2842;p20"/>
          <p:cNvSpPr txBox="1">
            <a:spLocks noGrp="1"/>
          </p:cNvSpPr>
          <p:nvPr>
            <p:ph type="subTitle" idx="4"/>
          </p:nvPr>
        </p:nvSpPr>
        <p:spPr>
          <a:xfrm>
            <a:off x="722376" y="1581400"/>
            <a:ext cx="23772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843" name="Google Shape;2843;p20"/>
          <p:cNvSpPr txBox="1">
            <a:spLocks noGrp="1"/>
          </p:cNvSpPr>
          <p:nvPr>
            <p:ph type="subTitle" idx="5"/>
          </p:nvPr>
        </p:nvSpPr>
        <p:spPr>
          <a:xfrm>
            <a:off x="3383405" y="1581400"/>
            <a:ext cx="23772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844" name="Google Shape;2844;p20"/>
          <p:cNvSpPr txBox="1">
            <a:spLocks noGrp="1"/>
          </p:cNvSpPr>
          <p:nvPr>
            <p:ph type="subTitle" idx="6"/>
          </p:nvPr>
        </p:nvSpPr>
        <p:spPr>
          <a:xfrm>
            <a:off x="6044424" y="1581400"/>
            <a:ext cx="23772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845" name="Google Shape;2845;p20"/>
          <p:cNvSpPr txBox="1">
            <a:spLocks noGrp="1"/>
          </p:cNvSpPr>
          <p:nvPr>
            <p:ph type="subTitle" idx="7"/>
          </p:nvPr>
        </p:nvSpPr>
        <p:spPr>
          <a:xfrm>
            <a:off x="722377" y="3767299"/>
            <a:ext cx="23772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6" name="Google Shape;2846;p20"/>
          <p:cNvSpPr txBox="1">
            <a:spLocks noGrp="1"/>
          </p:cNvSpPr>
          <p:nvPr>
            <p:ph type="subTitle" idx="8"/>
          </p:nvPr>
        </p:nvSpPr>
        <p:spPr>
          <a:xfrm>
            <a:off x="3383395" y="3767299"/>
            <a:ext cx="23772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7" name="Google Shape;2847;p20"/>
          <p:cNvSpPr txBox="1">
            <a:spLocks noGrp="1"/>
          </p:cNvSpPr>
          <p:nvPr>
            <p:ph type="subTitle" idx="9"/>
          </p:nvPr>
        </p:nvSpPr>
        <p:spPr>
          <a:xfrm>
            <a:off x="6044402" y="3767299"/>
            <a:ext cx="23772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8" name="Google Shape;2848;p20"/>
          <p:cNvSpPr txBox="1">
            <a:spLocks noGrp="1"/>
          </p:cNvSpPr>
          <p:nvPr>
            <p:ph type="subTitle" idx="13"/>
          </p:nvPr>
        </p:nvSpPr>
        <p:spPr>
          <a:xfrm>
            <a:off x="722376" y="3342525"/>
            <a:ext cx="23772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849" name="Google Shape;2849;p20"/>
          <p:cNvSpPr txBox="1">
            <a:spLocks noGrp="1"/>
          </p:cNvSpPr>
          <p:nvPr>
            <p:ph type="subTitle" idx="14"/>
          </p:nvPr>
        </p:nvSpPr>
        <p:spPr>
          <a:xfrm>
            <a:off x="3383405" y="3342525"/>
            <a:ext cx="23772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850" name="Google Shape;2850;p20"/>
          <p:cNvSpPr txBox="1">
            <a:spLocks noGrp="1"/>
          </p:cNvSpPr>
          <p:nvPr>
            <p:ph type="subTitle" idx="15"/>
          </p:nvPr>
        </p:nvSpPr>
        <p:spPr>
          <a:xfrm>
            <a:off x="6044424" y="3342525"/>
            <a:ext cx="23772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851" name="Google Shape;2851;p20"/>
          <p:cNvSpPr/>
          <p:nvPr/>
        </p:nvSpPr>
        <p:spPr>
          <a:xfrm rot="5723865">
            <a:off x="-145044" y="3903250"/>
            <a:ext cx="765394" cy="2419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2" name="Google Shape;2852;p20"/>
          <p:cNvPicPr preferRelativeResize="0"/>
          <p:nvPr/>
        </p:nvPicPr>
        <p:blipFill rotWithShape="1">
          <a:blip r:embed="rId2">
            <a:alphaModFix/>
          </a:blip>
          <a:srcRect t="89" b="79"/>
          <a:stretch/>
        </p:blipFill>
        <p:spPr>
          <a:xfrm>
            <a:off x="81200" y="4496025"/>
            <a:ext cx="540850" cy="50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3" name="Google Shape;2853;p20"/>
          <p:cNvSpPr/>
          <p:nvPr/>
        </p:nvSpPr>
        <p:spPr>
          <a:xfrm rot="-3105040">
            <a:off x="7860493" y="202156"/>
            <a:ext cx="765162" cy="2418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Google Shape;2854;p20"/>
          <p:cNvSpPr/>
          <p:nvPr/>
        </p:nvSpPr>
        <p:spPr>
          <a:xfrm rot="-1777571">
            <a:off x="8312300" y="2972659"/>
            <a:ext cx="1480107" cy="1096713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bg>
      <p:bgPr>
        <a:solidFill>
          <a:schemeClr val="accent1"/>
        </a:solidFill>
        <a:effectLst/>
      </p:bgPr>
    </p:bg>
    <p:spTree>
      <p:nvGrpSpPr>
        <p:cNvPr id="1" name="Shape 2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Google Shape;2863;p22"/>
          <p:cNvSpPr txBox="1">
            <a:spLocks noGrp="1"/>
          </p:cNvSpPr>
          <p:nvPr>
            <p:ph type="ctrTitle"/>
          </p:nvPr>
        </p:nvSpPr>
        <p:spPr>
          <a:xfrm>
            <a:off x="2685425" y="539500"/>
            <a:ext cx="3773100" cy="97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64" name="Google Shape;2864;p22"/>
          <p:cNvSpPr txBox="1">
            <a:spLocks noGrp="1"/>
          </p:cNvSpPr>
          <p:nvPr>
            <p:ph type="subTitle" idx="1"/>
          </p:nvPr>
        </p:nvSpPr>
        <p:spPr>
          <a:xfrm>
            <a:off x="2685425" y="1582800"/>
            <a:ext cx="3773100" cy="10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65" name="Google Shape;2865;p22"/>
          <p:cNvSpPr txBox="1"/>
          <p:nvPr/>
        </p:nvSpPr>
        <p:spPr>
          <a:xfrm>
            <a:off x="2961878" y="3501141"/>
            <a:ext cx="3220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2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8" name="Google Shape;2868;p24"/>
          <p:cNvGrpSpPr/>
          <p:nvPr/>
        </p:nvGrpSpPr>
        <p:grpSpPr>
          <a:xfrm rot="-899883">
            <a:off x="1124555" y="4257736"/>
            <a:ext cx="2251297" cy="887126"/>
            <a:chOff x="-6219592" y="940873"/>
            <a:chExt cx="7527193" cy="2966097"/>
          </a:xfrm>
        </p:grpSpPr>
        <p:sp>
          <p:nvSpPr>
            <p:cNvPr id="2869" name="Google Shape;2869;p24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4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1" name="Google Shape;2871;p24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2872" name="Google Shape;2872;p24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24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24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24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24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24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24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24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24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24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24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24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24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24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24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24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24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24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24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24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24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24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24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24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24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24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24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24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24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24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24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24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24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24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24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24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24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24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24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24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24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24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24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24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24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24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24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24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24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24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24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24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24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24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24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24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24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24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24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24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24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24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24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24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24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24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24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24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24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24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24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24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24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24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24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24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24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24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24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24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24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24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24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24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24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24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24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24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24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24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24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24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24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24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24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24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24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24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24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24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24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24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24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24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24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24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24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24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24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24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24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24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24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24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24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24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24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24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24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24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24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24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24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24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24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24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24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24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24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24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24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24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24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24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24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24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24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24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24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24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24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24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24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24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24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24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24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24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24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24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24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24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24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24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24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24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24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24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24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24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24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24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24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24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24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24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24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24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24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24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24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24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24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24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24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24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8" name="Google Shape;3048;p24"/>
          <p:cNvGrpSpPr/>
          <p:nvPr/>
        </p:nvGrpSpPr>
        <p:grpSpPr>
          <a:xfrm>
            <a:off x="7191798" y="524883"/>
            <a:ext cx="1704440" cy="1112358"/>
            <a:chOff x="7662600" y="-1843499"/>
            <a:chExt cx="1898252" cy="1238844"/>
          </a:xfrm>
        </p:grpSpPr>
        <p:sp>
          <p:nvSpPr>
            <p:cNvPr id="3049" name="Google Shape;3049;p24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4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rgbClr val="F0EBA7">
                <a:alpha val="42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1" name="Google Shape;3051;p24"/>
          <p:cNvGrpSpPr/>
          <p:nvPr/>
        </p:nvGrpSpPr>
        <p:grpSpPr>
          <a:xfrm rot="-241190">
            <a:off x="-1021646" y="512108"/>
            <a:ext cx="2869300" cy="2263474"/>
            <a:chOff x="916658" y="5583606"/>
            <a:chExt cx="3759676" cy="2966243"/>
          </a:xfrm>
        </p:grpSpPr>
        <p:sp>
          <p:nvSpPr>
            <p:cNvPr id="3052" name="Google Shape;3052;p24"/>
            <p:cNvSpPr/>
            <p:nvPr/>
          </p:nvSpPr>
          <p:spPr>
            <a:xfrm>
              <a:off x="916658" y="5583606"/>
              <a:ext cx="3759676" cy="2966243"/>
            </a:xfrm>
            <a:custGeom>
              <a:avLst/>
              <a:gdLst/>
              <a:ahLst/>
              <a:cxnLst/>
              <a:rect l="l" t="t" r="r" b="b"/>
              <a:pathLst>
                <a:path w="262181" h="206851" extrusionOk="0">
                  <a:moveTo>
                    <a:pt x="0" y="0"/>
                  </a:moveTo>
                  <a:lnTo>
                    <a:pt x="0" y="33304"/>
                  </a:lnTo>
                  <a:lnTo>
                    <a:pt x="12398" y="33547"/>
                  </a:lnTo>
                  <a:cubicBezTo>
                    <a:pt x="13370" y="31846"/>
                    <a:pt x="15194" y="30691"/>
                    <a:pt x="17260" y="30691"/>
                  </a:cubicBezTo>
                  <a:cubicBezTo>
                    <a:pt x="20359" y="30691"/>
                    <a:pt x="22851" y="33183"/>
                    <a:pt x="22851" y="36282"/>
                  </a:cubicBezTo>
                  <a:cubicBezTo>
                    <a:pt x="22851" y="39382"/>
                    <a:pt x="20359" y="41874"/>
                    <a:pt x="17260" y="41874"/>
                  </a:cubicBezTo>
                  <a:cubicBezTo>
                    <a:pt x="15194" y="41874"/>
                    <a:pt x="13370" y="40719"/>
                    <a:pt x="12398" y="39017"/>
                  </a:cubicBezTo>
                  <a:lnTo>
                    <a:pt x="0" y="39199"/>
                  </a:lnTo>
                  <a:lnTo>
                    <a:pt x="0" y="63388"/>
                  </a:lnTo>
                  <a:lnTo>
                    <a:pt x="12398" y="63631"/>
                  </a:lnTo>
                  <a:cubicBezTo>
                    <a:pt x="13370" y="61868"/>
                    <a:pt x="15194" y="60714"/>
                    <a:pt x="17260" y="60714"/>
                  </a:cubicBezTo>
                  <a:cubicBezTo>
                    <a:pt x="20359" y="60714"/>
                    <a:pt x="22851" y="63266"/>
                    <a:pt x="22851" y="66305"/>
                  </a:cubicBezTo>
                  <a:cubicBezTo>
                    <a:pt x="22851" y="69404"/>
                    <a:pt x="20359" y="71896"/>
                    <a:pt x="17260" y="71896"/>
                  </a:cubicBezTo>
                  <a:cubicBezTo>
                    <a:pt x="15194" y="71896"/>
                    <a:pt x="13370" y="70741"/>
                    <a:pt x="12398" y="69040"/>
                  </a:cubicBezTo>
                  <a:lnTo>
                    <a:pt x="0" y="69283"/>
                  </a:lnTo>
                  <a:lnTo>
                    <a:pt x="0" y="93410"/>
                  </a:lnTo>
                  <a:lnTo>
                    <a:pt x="12398" y="93653"/>
                  </a:lnTo>
                  <a:cubicBezTo>
                    <a:pt x="13370" y="91952"/>
                    <a:pt x="15194" y="90797"/>
                    <a:pt x="17260" y="90797"/>
                  </a:cubicBezTo>
                  <a:cubicBezTo>
                    <a:pt x="20359" y="90797"/>
                    <a:pt x="22851" y="93289"/>
                    <a:pt x="22851" y="96388"/>
                  </a:cubicBezTo>
                  <a:cubicBezTo>
                    <a:pt x="22851" y="99488"/>
                    <a:pt x="20359" y="101979"/>
                    <a:pt x="17260" y="101979"/>
                  </a:cubicBezTo>
                  <a:cubicBezTo>
                    <a:pt x="15194" y="101979"/>
                    <a:pt x="13370" y="100825"/>
                    <a:pt x="12398" y="99123"/>
                  </a:cubicBezTo>
                  <a:lnTo>
                    <a:pt x="0" y="99305"/>
                  </a:lnTo>
                  <a:lnTo>
                    <a:pt x="0" y="123494"/>
                  </a:lnTo>
                  <a:lnTo>
                    <a:pt x="12398" y="123737"/>
                  </a:lnTo>
                  <a:cubicBezTo>
                    <a:pt x="13370" y="122035"/>
                    <a:pt x="15194" y="120819"/>
                    <a:pt x="17260" y="120819"/>
                  </a:cubicBezTo>
                  <a:cubicBezTo>
                    <a:pt x="20359" y="120819"/>
                    <a:pt x="22851" y="123372"/>
                    <a:pt x="22851" y="126411"/>
                  </a:cubicBezTo>
                  <a:cubicBezTo>
                    <a:pt x="22851" y="129510"/>
                    <a:pt x="20359" y="132002"/>
                    <a:pt x="17260" y="132002"/>
                  </a:cubicBezTo>
                  <a:cubicBezTo>
                    <a:pt x="15194" y="132002"/>
                    <a:pt x="13370" y="130847"/>
                    <a:pt x="12398" y="129146"/>
                  </a:cubicBezTo>
                  <a:lnTo>
                    <a:pt x="0" y="129389"/>
                  </a:lnTo>
                  <a:lnTo>
                    <a:pt x="0" y="153516"/>
                  </a:lnTo>
                  <a:lnTo>
                    <a:pt x="12398" y="153759"/>
                  </a:lnTo>
                  <a:cubicBezTo>
                    <a:pt x="13370" y="152057"/>
                    <a:pt x="15194" y="150903"/>
                    <a:pt x="17260" y="150903"/>
                  </a:cubicBezTo>
                  <a:cubicBezTo>
                    <a:pt x="20359" y="150903"/>
                    <a:pt x="22851" y="153394"/>
                    <a:pt x="22851" y="156494"/>
                  </a:cubicBezTo>
                  <a:cubicBezTo>
                    <a:pt x="22851" y="159593"/>
                    <a:pt x="20359" y="162085"/>
                    <a:pt x="17260" y="162085"/>
                  </a:cubicBezTo>
                  <a:cubicBezTo>
                    <a:pt x="15194" y="162085"/>
                    <a:pt x="13370" y="160931"/>
                    <a:pt x="12398" y="159229"/>
                  </a:cubicBezTo>
                  <a:lnTo>
                    <a:pt x="0" y="159411"/>
                  </a:lnTo>
                  <a:lnTo>
                    <a:pt x="0" y="183599"/>
                  </a:lnTo>
                  <a:lnTo>
                    <a:pt x="12398" y="183842"/>
                  </a:lnTo>
                  <a:cubicBezTo>
                    <a:pt x="13370" y="182141"/>
                    <a:pt x="15194" y="180925"/>
                    <a:pt x="17260" y="180925"/>
                  </a:cubicBezTo>
                  <a:cubicBezTo>
                    <a:pt x="20359" y="180925"/>
                    <a:pt x="22851" y="183478"/>
                    <a:pt x="22851" y="186517"/>
                  </a:cubicBezTo>
                  <a:cubicBezTo>
                    <a:pt x="22851" y="189616"/>
                    <a:pt x="20359" y="192108"/>
                    <a:pt x="17260" y="192108"/>
                  </a:cubicBezTo>
                  <a:cubicBezTo>
                    <a:pt x="15194" y="192108"/>
                    <a:pt x="13370" y="190953"/>
                    <a:pt x="12398" y="189251"/>
                  </a:cubicBezTo>
                  <a:lnTo>
                    <a:pt x="0" y="189494"/>
                  </a:lnTo>
                  <a:lnTo>
                    <a:pt x="0" y="206754"/>
                  </a:lnTo>
                  <a:cubicBezTo>
                    <a:pt x="497" y="206821"/>
                    <a:pt x="996" y="206851"/>
                    <a:pt x="1496" y="206851"/>
                  </a:cubicBezTo>
                  <a:cubicBezTo>
                    <a:pt x="4174" y="206851"/>
                    <a:pt x="6888" y="206009"/>
                    <a:pt x="9602" y="205600"/>
                  </a:cubicBezTo>
                  <a:cubicBezTo>
                    <a:pt x="11449" y="205325"/>
                    <a:pt x="13295" y="205253"/>
                    <a:pt x="15142" y="205253"/>
                  </a:cubicBezTo>
                  <a:cubicBezTo>
                    <a:pt x="16152" y="205253"/>
                    <a:pt x="17162" y="205274"/>
                    <a:pt x="18172" y="205296"/>
                  </a:cubicBezTo>
                  <a:cubicBezTo>
                    <a:pt x="20042" y="205336"/>
                    <a:pt x="21929" y="205373"/>
                    <a:pt x="23819" y="205373"/>
                  </a:cubicBezTo>
                  <a:cubicBezTo>
                    <a:pt x="30528" y="205373"/>
                    <a:pt x="37263" y="204905"/>
                    <a:pt x="43332" y="202439"/>
                  </a:cubicBezTo>
                  <a:cubicBezTo>
                    <a:pt x="44183" y="202075"/>
                    <a:pt x="44973" y="201710"/>
                    <a:pt x="45885" y="201589"/>
                  </a:cubicBezTo>
                  <a:cubicBezTo>
                    <a:pt x="46149" y="201548"/>
                    <a:pt x="46413" y="201530"/>
                    <a:pt x="46676" y="201530"/>
                  </a:cubicBezTo>
                  <a:cubicBezTo>
                    <a:pt x="48868" y="201530"/>
                    <a:pt x="51030" y="202775"/>
                    <a:pt x="53221" y="202775"/>
                  </a:cubicBezTo>
                  <a:cubicBezTo>
                    <a:pt x="53550" y="202775"/>
                    <a:pt x="53880" y="202747"/>
                    <a:pt x="54211" y="202683"/>
                  </a:cubicBezTo>
                  <a:cubicBezTo>
                    <a:pt x="55791" y="202379"/>
                    <a:pt x="57006" y="201224"/>
                    <a:pt x="58526" y="200798"/>
                  </a:cubicBezTo>
                  <a:cubicBezTo>
                    <a:pt x="59201" y="200608"/>
                    <a:pt x="59896" y="200551"/>
                    <a:pt x="60599" y="200551"/>
                  </a:cubicBezTo>
                  <a:cubicBezTo>
                    <a:pt x="61661" y="200551"/>
                    <a:pt x="62743" y="200682"/>
                    <a:pt x="63806" y="200682"/>
                  </a:cubicBezTo>
                  <a:cubicBezTo>
                    <a:pt x="64509" y="200682"/>
                    <a:pt x="65204" y="200624"/>
                    <a:pt x="65879" y="200434"/>
                  </a:cubicBezTo>
                  <a:cubicBezTo>
                    <a:pt x="67824" y="199826"/>
                    <a:pt x="69343" y="198185"/>
                    <a:pt x="71410" y="197942"/>
                  </a:cubicBezTo>
                  <a:cubicBezTo>
                    <a:pt x="71573" y="197925"/>
                    <a:pt x="71736" y="197917"/>
                    <a:pt x="71899" y="197917"/>
                  </a:cubicBezTo>
                  <a:cubicBezTo>
                    <a:pt x="72891" y="197917"/>
                    <a:pt x="73882" y="198194"/>
                    <a:pt x="74874" y="198246"/>
                  </a:cubicBezTo>
                  <a:cubicBezTo>
                    <a:pt x="75004" y="198253"/>
                    <a:pt x="75134" y="198257"/>
                    <a:pt x="75262" y="198257"/>
                  </a:cubicBezTo>
                  <a:cubicBezTo>
                    <a:pt x="80349" y="198257"/>
                    <a:pt x="83926" y="192592"/>
                    <a:pt x="89058" y="192592"/>
                  </a:cubicBezTo>
                  <a:cubicBezTo>
                    <a:pt x="89111" y="192592"/>
                    <a:pt x="89164" y="192593"/>
                    <a:pt x="89217" y="192594"/>
                  </a:cubicBezTo>
                  <a:cubicBezTo>
                    <a:pt x="91161" y="192655"/>
                    <a:pt x="92985" y="193566"/>
                    <a:pt x="94929" y="193688"/>
                  </a:cubicBezTo>
                  <a:cubicBezTo>
                    <a:pt x="95086" y="193697"/>
                    <a:pt x="95242" y="193700"/>
                    <a:pt x="95398" y="193700"/>
                  </a:cubicBezTo>
                  <a:cubicBezTo>
                    <a:pt x="96337" y="193700"/>
                    <a:pt x="97282" y="193566"/>
                    <a:pt x="98272" y="193566"/>
                  </a:cubicBezTo>
                  <a:cubicBezTo>
                    <a:pt x="102655" y="193566"/>
                    <a:pt x="106996" y="196197"/>
                    <a:pt x="111226" y="196197"/>
                  </a:cubicBezTo>
                  <a:cubicBezTo>
                    <a:pt x="112099" y="196197"/>
                    <a:pt x="112967" y="196085"/>
                    <a:pt x="113830" y="195815"/>
                  </a:cubicBezTo>
                  <a:cubicBezTo>
                    <a:pt x="115289" y="195329"/>
                    <a:pt x="116565" y="194478"/>
                    <a:pt x="118024" y="194235"/>
                  </a:cubicBezTo>
                  <a:cubicBezTo>
                    <a:pt x="118337" y="194181"/>
                    <a:pt x="118649" y="194156"/>
                    <a:pt x="118958" y="194156"/>
                  </a:cubicBezTo>
                  <a:cubicBezTo>
                    <a:pt x="122726" y="194156"/>
                    <a:pt x="126200" y="197832"/>
                    <a:pt x="129863" y="197832"/>
                  </a:cubicBezTo>
                  <a:cubicBezTo>
                    <a:pt x="130330" y="197832"/>
                    <a:pt x="130799" y="197773"/>
                    <a:pt x="131272" y="197638"/>
                  </a:cubicBezTo>
                  <a:cubicBezTo>
                    <a:pt x="132063" y="197395"/>
                    <a:pt x="132731" y="196970"/>
                    <a:pt x="133582" y="196909"/>
                  </a:cubicBezTo>
                  <a:cubicBezTo>
                    <a:pt x="133729" y="196888"/>
                    <a:pt x="133874" y="196878"/>
                    <a:pt x="134020" y="196878"/>
                  </a:cubicBezTo>
                  <a:cubicBezTo>
                    <a:pt x="135557" y="196878"/>
                    <a:pt x="137010" y="197963"/>
                    <a:pt x="138565" y="198185"/>
                  </a:cubicBezTo>
                  <a:cubicBezTo>
                    <a:pt x="138762" y="198207"/>
                    <a:pt x="138962" y="198217"/>
                    <a:pt x="139162" y="198217"/>
                  </a:cubicBezTo>
                  <a:cubicBezTo>
                    <a:pt x="140073" y="198217"/>
                    <a:pt x="141011" y="198009"/>
                    <a:pt x="141908" y="197760"/>
                  </a:cubicBezTo>
                  <a:cubicBezTo>
                    <a:pt x="146041" y="196787"/>
                    <a:pt x="150112" y="195450"/>
                    <a:pt x="155096" y="194843"/>
                  </a:cubicBezTo>
                  <a:cubicBezTo>
                    <a:pt x="155278" y="194819"/>
                    <a:pt x="155460" y="194808"/>
                    <a:pt x="155643" y="194808"/>
                  </a:cubicBezTo>
                  <a:cubicBezTo>
                    <a:pt x="156865" y="194808"/>
                    <a:pt x="158079" y="195318"/>
                    <a:pt x="158925" y="196058"/>
                  </a:cubicBezTo>
                  <a:cubicBezTo>
                    <a:pt x="159532" y="196544"/>
                    <a:pt x="160019" y="197213"/>
                    <a:pt x="160809" y="197213"/>
                  </a:cubicBezTo>
                  <a:cubicBezTo>
                    <a:pt x="160860" y="197221"/>
                    <a:pt x="160911" y="197225"/>
                    <a:pt x="160961" y="197225"/>
                  </a:cubicBezTo>
                  <a:cubicBezTo>
                    <a:pt x="161275" y="197225"/>
                    <a:pt x="161589" y="197083"/>
                    <a:pt x="161903" y="197030"/>
                  </a:cubicBezTo>
                  <a:cubicBezTo>
                    <a:pt x="162027" y="197014"/>
                    <a:pt x="162153" y="197006"/>
                    <a:pt x="162280" y="197006"/>
                  </a:cubicBezTo>
                  <a:cubicBezTo>
                    <a:pt x="163079" y="197006"/>
                    <a:pt x="163911" y="197307"/>
                    <a:pt x="164698" y="197517"/>
                  </a:cubicBezTo>
                  <a:cubicBezTo>
                    <a:pt x="165768" y="197819"/>
                    <a:pt x="166865" y="197935"/>
                    <a:pt x="167972" y="197935"/>
                  </a:cubicBezTo>
                  <a:cubicBezTo>
                    <a:pt x="169756" y="197935"/>
                    <a:pt x="171565" y="197634"/>
                    <a:pt x="173328" y="197334"/>
                  </a:cubicBezTo>
                  <a:cubicBezTo>
                    <a:pt x="176671" y="196727"/>
                    <a:pt x="180257" y="196058"/>
                    <a:pt x="182566" y="193809"/>
                  </a:cubicBezTo>
                  <a:cubicBezTo>
                    <a:pt x="183113" y="193262"/>
                    <a:pt x="183599" y="192655"/>
                    <a:pt x="184268" y="192229"/>
                  </a:cubicBezTo>
                  <a:cubicBezTo>
                    <a:pt x="184815" y="191925"/>
                    <a:pt x="185422" y="191804"/>
                    <a:pt x="186030" y="191622"/>
                  </a:cubicBezTo>
                  <a:lnTo>
                    <a:pt x="191804" y="190163"/>
                  </a:lnTo>
                  <a:cubicBezTo>
                    <a:pt x="193186" y="189774"/>
                    <a:pt x="194630" y="189416"/>
                    <a:pt x="196069" y="189416"/>
                  </a:cubicBezTo>
                  <a:cubicBezTo>
                    <a:pt x="196655" y="189416"/>
                    <a:pt x="197240" y="189475"/>
                    <a:pt x="197820" y="189616"/>
                  </a:cubicBezTo>
                  <a:cubicBezTo>
                    <a:pt x="200672" y="190415"/>
                    <a:pt x="202882" y="193301"/>
                    <a:pt x="205806" y="193301"/>
                  </a:cubicBezTo>
                  <a:cubicBezTo>
                    <a:pt x="205997" y="193301"/>
                    <a:pt x="206192" y="193289"/>
                    <a:pt x="206389" y="193262"/>
                  </a:cubicBezTo>
                  <a:cubicBezTo>
                    <a:pt x="207240" y="193141"/>
                    <a:pt x="207970" y="192716"/>
                    <a:pt x="208760" y="192412"/>
                  </a:cubicBezTo>
                  <a:cubicBezTo>
                    <a:pt x="211261" y="191395"/>
                    <a:pt x="213990" y="191033"/>
                    <a:pt x="216734" y="191033"/>
                  </a:cubicBezTo>
                  <a:cubicBezTo>
                    <a:pt x="218256" y="191033"/>
                    <a:pt x="219783" y="191144"/>
                    <a:pt x="221279" y="191318"/>
                  </a:cubicBezTo>
                  <a:cubicBezTo>
                    <a:pt x="221644" y="191348"/>
                    <a:pt x="222039" y="191394"/>
                    <a:pt x="222426" y="191394"/>
                  </a:cubicBezTo>
                  <a:cubicBezTo>
                    <a:pt x="222814" y="191394"/>
                    <a:pt x="223194" y="191348"/>
                    <a:pt x="223528" y="191196"/>
                  </a:cubicBezTo>
                  <a:cubicBezTo>
                    <a:pt x="223953" y="191014"/>
                    <a:pt x="224257" y="190649"/>
                    <a:pt x="224683" y="190406"/>
                  </a:cubicBezTo>
                  <a:cubicBezTo>
                    <a:pt x="225059" y="190213"/>
                    <a:pt x="225439" y="190132"/>
                    <a:pt x="225824" y="190132"/>
                  </a:cubicBezTo>
                  <a:cubicBezTo>
                    <a:pt x="227732" y="190132"/>
                    <a:pt x="229739" y="192128"/>
                    <a:pt x="231915" y="192229"/>
                  </a:cubicBezTo>
                  <a:cubicBezTo>
                    <a:pt x="231981" y="192233"/>
                    <a:pt x="232048" y="192235"/>
                    <a:pt x="232114" y="192235"/>
                  </a:cubicBezTo>
                  <a:cubicBezTo>
                    <a:pt x="233189" y="192235"/>
                    <a:pt x="234166" y="191786"/>
                    <a:pt x="235196" y="191500"/>
                  </a:cubicBezTo>
                  <a:cubicBezTo>
                    <a:pt x="236456" y="191155"/>
                    <a:pt x="237749" y="191042"/>
                    <a:pt x="239072" y="191042"/>
                  </a:cubicBezTo>
                  <a:cubicBezTo>
                    <a:pt x="241616" y="191042"/>
                    <a:pt x="244268" y="191461"/>
                    <a:pt x="246986" y="191461"/>
                  </a:cubicBezTo>
                  <a:cubicBezTo>
                    <a:pt x="249336" y="191461"/>
                    <a:pt x="251735" y="191148"/>
                    <a:pt x="254158" y="189981"/>
                  </a:cubicBezTo>
                  <a:cubicBezTo>
                    <a:pt x="253186" y="185909"/>
                    <a:pt x="252152" y="181776"/>
                    <a:pt x="251180" y="177643"/>
                  </a:cubicBezTo>
                  <a:cubicBezTo>
                    <a:pt x="250937" y="176793"/>
                    <a:pt x="250755" y="175942"/>
                    <a:pt x="250755" y="175030"/>
                  </a:cubicBezTo>
                  <a:cubicBezTo>
                    <a:pt x="250694" y="173997"/>
                    <a:pt x="250937" y="172964"/>
                    <a:pt x="251241" y="171931"/>
                  </a:cubicBezTo>
                  <a:cubicBezTo>
                    <a:pt x="251545" y="170594"/>
                    <a:pt x="251909" y="169257"/>
                    <a:pt x="252213" y="167920"/>
                  </a:cubicBezTo>
                  <a:cubicBezTo>
                    <a:pt x="253429" y="162997"/>
                    <a:pt x="254644" y="158013"/>
                    <a:pt x="256650" y="153273"/>
                  </a:cubicBezTo>
                  <a:cubicBezTo>
                    <a:pt x="257987" y="150295"/>
                    <a:pt x="259567" y="147256"/>
                    <a:pt x="259688" y="143974"/>
                  </a:cubicBezTo>
                  <a:cubicBezTo>
                    <a:pt x="259749" y="142151"/>
                    <a:pt x="259263" y="140328"/>
                    <a:pt x="258838" y="138505"/>
                  </a:cubicBezTo>
                  <a:cubicBezTo>
                    <a:pt x="257440" y="133035"/>
                    <a:pt x="256042" y="127565"/>
                    <a:pt x="255009" y="122096"/>
                  </a:cubicBezTo>
                  <a:cubicBezTo>
                    <a:pt x="254462" y="119239"/>
                    <a:pt x="254158" y="115836"/>
                    <a:pt x="256407" y="113830"/>
                  </a:cubicBezTo>
                  <a:cubicBezTo>
                    <a:pt x="256832" y="113466"/>
                    <a:pt x="257258" y="113162"/>
                    <a:pt x="257440" y="112676"/>
                  </a:cubicBezTo>
                  <a:cubicBezTo>
                    <a:pt x="258169" y="111035"/>
                    <a:pt x="254827" y="108968"/>
                    <a:pt x="256346" y="107753"/>
                  </a:cubicBezTo>
                  <a:cubicBezTo>
                    <a:pt x="257014" y="107206"/>
                    <a:pt x="258351" y="107510"/>
                    <a:pt x="258777" y="106781"/>
                  </a:cubicBezTo>
                  <a:cubicBezTo>
                    <a:pt x="259020" y="106355"/>
                    <a:pt x="258838" y="105930"/>
                    <a:pt x="258716" y="105504"/>
                  </a:cubicBezTo>
                  <a:cubicBezTo>
                    <a:pt x="257865" y="102587"/>
                    <a:pt x="258655" y="99548"/>
                    <a:pt x="259445" y="96692"/>
                  </a:cubicBezTo>
                  <a:cubicBezTo>
                    <a:pt x="260357" y="93228"/>
                    <a:pt x="261269" y="89764"/>
                    <a:pt x="262180" y="86300"/>
                  </a:cubicBezTo>
                  <a:lnTo>
                    <a:pt x="262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4"/>
            <p:cNvSpPr/>
            <p:nvPr/>
          </p:nvSpPr>
          <p:spPr>
            <a:xfrm>
              <a:off x="916658" y="5583606"/>
              <a:ext cx="3759676" cy="2935240"/>
            </a:xfrm>
            <a:custGeom>
              <a:avLst/>
              <a:gdLst/>
              <a:ahLst/>
              <a:cxnLst/>
              <a:rect l="l" t="t" r="r" b="b"/>
              <a:pathLst>
                <a:path w="262181" h="204689" extrusionOk="0">
                  <a:moveTo>
                    <a:pt x="0" y="0"/>
                  </a:moveTo>
                  <a:lnTo>
                    <a:pt x="0" y="33304"/>
                  </a:lnTo>
                  <a:lnTo>
                    <a:pt x="12398" y="33547"/>
                  </a:lnTo>
                  <a:cubicBezTo>
                    <a:pt x="13370" y="31846"/>
                    <a:pt x="15194" y="30691"/>
                    <a:pt x="17260" y="30691"/>
                  </a:cubicBezTo>
                  <a:cubicBezTo>
                    <a:pt x="20359" y="30691"/>
                    <a:pt x="22851" y="33183"/>
                    <a:pt x="22851" y="36282"/>
                  </a:cubicBezTo>
                  <a:cubicBezTo>
                    <a:pt x="22851" y="39382"/>
                    <a:pt x="20359" y="41874"/>
                    <a:pt x="17260" y="41874"/>
                  </a:cubicBezTo>
                  <a:cubicBezTo>
                    <a:pt x="15194" y="41874"/>
                    <a:pt x="13370" y="40719"/>
                    <a:pt x="12398" y="39017"/>
                  </a:cubicBezTo>
                  <a:lnTo>
                    <a:pt x="0" y="39199"/>
                  </a:lnTo>
                  <a:lnTo>
                    <a:pt x="0" y="63388"/>
                  </a:lnTo>
                  <a:lnTo>
                    <a:pt x="12398" y="63631"/>
                  </a:lnTo>
                  <a:cubicBezTo>
                    <a:pt x="13370" y="61868"/>
                    <a:pt x="15194" y="60714"/>
                    <a:pt x="17260" y="60714"/>
                  </a:cubicBezTo>
                  <a:cubicBezTo>
                    <a:pt x="20359" y="60714"/>
                    <a:pt x="22851" y="63266"/>
                    <a:pt x="22851" y="66305"/>
                  </a:cubicBezTo>
                  <a:cubicBezTo>
                    <a:pt x="22851" y="69404"/>
                    <a:pt x="20359" y="71896"/>
                    <a:pt x="17260" y="71896"/>
                  </a:cubicBezTo>
                  <a:cubicBezTo>
                    <a:pt x="15194" y="71896"/>
                    <a:pt x="13370" y="70741"/>
                    <a:pt x="12398" y="69040"/>
                  </a:cubicBezTo>
                  <a:lnTo>
                    <a:pt x="0" y="69283"/>
                  </a:lnTo>
                  <a:lnTo>
                    <a:pt x="0" y="93410"/>
                  </a:lnTo>
                  <a:lnTo>
                    <a:pt x="12398" y="93653"/>
                  </a:lnTo>
                  <a:cubicBezTo>
                    <a:pt x="13370" y="91952"/>
                    <a:pt x="15194" y="90797"/>
                    <a:pt x="17260" y="90797"/>
                  </a:cubicBezTo>
                  <a:cubicBezTo>
                    <a:pt x="20359" y="90797"/>
                    <a:pt x="22851" y="93289"/>
                    <a:pt x="22851" y="96388"/>
                  </a:cubicBezTo>
                  <a:cubicBezTo>
                    <a:pt x="22851" y="99488"/>
                    <a:pt x="20359" y="101979"/>
                    <a:pt x="17260" y="101979"/>
                  </a:cubicBezTo>
                  <a:cubicBezTo>
                    <a:pt x="15194" y="101979"/>
                    <a:pt x="13370" y="100825"/>
                    <a:pt x="12398" y="99123"/>
                  </a:cubicBezTo>
                  <a:lnTo>
                    <a:pt x="0" y="99305"/>
                  </a:lnTo>
                  <a:lnTo>
                    <a:pt x="0" y="123494"/>
                  </a:lnTo>
                  <a:lnTo>
                    <a:pt x="12398" y="123737"/>
                  </a:lnTo>
                  <a:cubicBezTo>
                    <a:pt x="13370" y="122035"/>
                    <a:pt x="15194" y="120819"/>
                    <a:pt x="17260" y="120819"/>
                  </a:cubicBezTo>
                  <a:cubicBezTo>
                    <a:pt x="20359" y="120819"/>
                    <a:pt x="22851" y="123372"/>
                    <a:pt x="22851" y="126411"/>
                  </a:cubicBezTo>
                  <a:cubicBezTo>
                    <a:pt x="22851" y="129510"/>
                    <a:pt x="20359" y="132002"/>
                    <a:pt x="17260" y="132002"/>
                  </a:cubicBezTo>
                  <a:cubicBezTo>
                    <a:pt x="15194" y="132002"/>
                    <a:pt x="13370" y="130847"/>
                    <a:pt x="12398" y="129146"/>
                  </a:cubicBezTo>
                  <a:lnTo>
                    <a:pt x="0" y="129389"/>
                  </a:lnTo>
                  <a:lnTo>
                    <a:pt x="0" y="153516"/>
                  </a:lnTo>
                  <a:lnTo>
                    <a:pt x="12398" y="153759"/>
                  </a:lnTo>
                  <a:cubicBezTo>
                    <a:pt x="13370" y="152057"/>
                    <a:pt x="15194" y="150903"/>
                    <a:pt x="17260" y="150903"/>
                  </a:cubicBezTo>
                  <a:cubicBezTo>
                    <a:pt x="20359" y="150903"/>
                    <a:pt x="22851" y="153394"/>
                    <a:pt x="22851" y="156494"/>
                  </a:cubicBezTo>
                  <a:cubicBezTo>
                    <a:pt x="22851" y="159593"/>
                    <a:pt x="20359" y="162085"/>
                    <a:pt x="17260" y="162085"/>
                  </a:cubicBezTo>
                  <a:cubicBezTo>
                    <a:pt x="15194" y="162085"/>
                    <a:pt x="13370" y="160931"/>
                    <a:pt x="12398" y="159229"/>
                  </a:cubicBezTo>
                  <a:lnTo>
                    <a:pt x="0" y="159411"/>
                  </a:lnTo>
                  <a:lnTo>
                    <a:pt x="0" y="183599"/>
                  </a:lnTo>
                  <a:lnTo>
                    <a:pt x="12398" y="183842"/>
                  </a:lnTo>
                  <a:cubicBezTo>
                    <a:pt x="13370" y="182141"/>
                    <a:pt x="15194" y="180925"/>
                    <a:pt x="17260" y="180925"/>
                  </a:cubicBezTo>
                  <a:cubicBezTo>
                    <a:pt x="20359" y="180925"/>
                    <a:pt x="22851" y="183478"/>
                    <a:pt x="22851" y="186517"/>
                  </a:cubicBezTo>
                  <a:cubicBezTo>
                    <a:pt x="22851" y="189616"/>
                    <a:pt x="20359" y="192108"/>
                    <a:pt x="17260" y="192108"/>
                  </a:cubicBezTo>
                  <a:cubicBezTo>
                    <a:pt x="15194" y="192108"/>
                    <a:pt x="13370" y="190953"/>
                    <a:pt x="12398" y="189251"/>
                  </a:cubicBezTo>
                  <a:lnTo>
                    <a:pt x="0" y="189494"/>
                  </a:lnTo>
                  <a:lnTo>
                    <a:pt x="0" y="204688"/>
                  </a:lnTo>
                  <a:cubicBezTo>
                    <a:pt x="1519" y="204384"/>
                    <a:pt x="2978" y="204080"/>
                    <a:pt x="4497" y="203776"/>
                  </a:cubicBezTo>
                  <a:cubicBezTo>
                    <a:pt x="7171" y="203229"/>
                    <a:pt x="9906" y="202622"/>
                    <a:pt x="12580" y="202318"/>
                  </a:cubicBezTo>
                  <a:cubicBezTo>
                    <a:pt x="16255" y="201842"/>
                    <a:pt x="19960" y="201736"/>
                    <a:pt x="23674" y="201736"/>
                  </a:cubicBezTo>
                  <a:cubicBezTo>
                    <a:pt x="25182" y="201736"/>
                    <a:pt x="26690" y="201753"/>
                    <a:pt x="28199" y="201771"/>
                  </a:cubicBezTo>
                  <a:cubicBezTo>
                    <a:pt x="28710" y="201782"/>
                    <a:pt x="29225" y="201791"/>
                    <a:pt x="29740" y="201791"/>
                  </a:cubicBezTo>
                  <a:cubicBezTo>
                    <a:pt x="32043" y="201791"/>
                    <a:pt x="34345" y="201610"/>
                    <a:pt x="36282" y="200616"/>
                  </a:cubicBezTo>
                  <a:cubicBezTo>
                    <a:pt x="37559" y="199948"/>
                    <a:pt x="38652" y="198914"/>
                    <a:pt x="40050" y="198428"/>
                  </a:cubicBezTo>
                  <a:cubicBezTo>
                    <a:pt x="40954" y="198070"/>
                    <a:pt x="41888" y="197938"/>
                    <a:pt x="42843" y="197938"/>
                  </a:cubicBezTo>
                  <a:cubicBezTo>
                    <a:pt x="45490" y="197938"/>
                    <a:pt x="48296" y="198949"/>
                    <a:pt x="51059" y="198949"/>
                  </a:cubicBezTo>
                  <a:cubicBezTo>
                    <a:pt x="51523" y="198949"/>
                    <a:pt x="51987" y="198921"/>
                    <a:pt x="52448" y="198854"/>
                  </a:cubicBezTo>
                  <a:cubicBezTo>
                    <a:pt x="53603" y="198671"/>
                    <a:pt x="54758" y="198246"/>
                    <a:pt x="55973" y="198003"/>
                  </a:cubicBezTo>
                  <a:cubicBezTo>
                    <a:pt x="57249" y="197760"/>
                    <a:pt x="58647" y="197699"/>
                    <a:pt x="59923" y="197577"/>
                  </a:cubicBezTo>
                  <a:cubicBezTo>
                    <a:pt x="63266" y="197152"/>
                    <a:pt x="66426" y="195937"/>
                    <a:pt x="69526" y="194660"/>
                  </a:cubicBezTo>
                  <a:lnTo>
                    <a:pt x="72018" y="193688"/>
                  </a:lnTo>
                  <a:cubicBezTo>
                    <a:pt x="75603" y="192229"/>
                    <a:pt x="79250" y="190710"/>
                    <a:pt x="81802" y="188036"/>
                  </a:cubicBezTo>
                  <a:cubicBezTo>
                    <a:pt x="82592" y="187185"/>
                    <a:pt x="83322" y="186152"/>
                    <a:pt x="84537" y="185848"/>
                  </a:cubicBezTo>
                  <a:cubicBezTo>
                    <a:pt x="84785" y="185786"/>
                    <a:pt x="85036" y="185760"/>
                    <a:pt x="85290" y="185760"/>
                  </a:cubicBezTo>
                  <a:cubicBezTo>
                    <a:pt x="86032" y="185760"/>
                    <a:pt x="86790" y="185986"/>
                    <a:pt x="87515" y="186213"/>
                  </a:cubicBezTo>
                  <a:cubicBezTo>
                    <a:pt x="91891" y="187550"/>
                    <a:pt x="96327" y="188704"/>
                    <a:pt x="100825" y="189920"/>
                  </a:cubicBezTo>
                  <a:cubicBezTo>
                    <a:pt x="102830" y="190467"/>
                    <a:pt x="104896" y="191014"/>
                    <a:pt x="106963" y="191500"/>
                  </a:cubicBezTo>
                  <a:cubicBezTo>
                    <a:pt x="108287" y="191853"/>
                    <a:pt x="109669" y="192078"/>
                    <a:pt x="111135" y="192078"/>
                  </a:cubicBezTo>
                  <a:cubicBezTo>
                    <a:pt x="112696" y="192078"/>
                    <a:pt x="114353" y="191823"/>
                    <a:pt x="116140" y="191196"/>
                  </a:cubicBezTo>
                  <a:cubicBezTo>
                    <a:pt x="117555" y="190682"/>
                    <a:pt x="119123" y="190388"/>
                    <a:pt x="120674" y="190388"/>
                  </a:cubicBezTo>
                  <a:cubicBezTo>
                    <a:pt x="122053" y="190388"/>
                    <a:pt x="123418" y="190620"/>
                    <a:pt x="124648" y="191135"/>
                  </a:cubicBezTo>
                  <a:cubicBezTo>
                    <a:pt x="126228" y="191804"/>
                    <a:pt x="127626" y="193080"/>
                    <a:pt x="129388" y="193323"/>
                  </a:cubicBezTo>
                  <a:cubicBezTo>
                    <a:pt x="129567" y="193342"/>
                    <a:pt x="129749" y="193349"/>
                    <a:pt x="129933" y="193349"/>
                  </a:cubicBezTo>
                  <a:cubicBezTo>
                    <a:pt x="130514" y="193349"/>
                    <a:pt x="131112" y="193278"/>
                    <a:pt x="131693" y="193278"/>
                  </a:cubicBezTo>
                  <a:cubicBezTo>
                    <a:pt x="132114" y="193278"/>
                    <a:pt x="132525" y="193315"/>
                    <a:pt x="132913" y="193445"/>
                  </a:cubicBezTo>
                  <a:cubicBezTo>
                    <a:pt x="133521" y="193688"/>
                    <a:pt x="134007" y="194053"/>
                    <a:pt x="134493" y="194356"/>
                  </a:cubicBezTo>
                  <a:cubicBezTo>
                    <a:pt x="135375" y="194839"/>
                    <a:pt x="136343" y="195039"/>
                    <a:pt x="137339" y="195039"/>
                  </a:cubicBezTo>
                  <a:cubicBezTo>
                    <a:pt x="139226" y="195039"/>
                    <a:pt x="141209" y="194320"/>
                    <a:pt x="142880" y="193445"/>
                  </a:cubicBezTo>
                  <a:cubicBezTo>
                    <a:pt x="145433" y="192108"/>
                    <a:pt x="147925" y="190406"/>
                    <a:pt x="150903" y="190345"/>
                  </a:cubicBezTo>
                  <a:cubicBezTo>
                    <a:pt x="150944" y="190345"/>
                    <a:pt x="150986" y="190344"/>
                    <a:pt x="151027" y="190344"/>
                  </a:cubicBezTo>
                  <a:cubicBezTo>
                    <a:pt x="154923" y="190344"/>
                    <a:pt x="158237" y="193143"/>
                    <a:pt x="162146" y="193323"/>
                  </a:cubicBezTo>
                  <a:cubicBezTo>
                    <a:pt x="162331" y="193335"/>
                    <a:pt x="162516" y="193341"/>
                    <a:pt x="162700" y="193341"/>
                  </a:cubicBezTo>
                  <a:cubicBezTo>
                    <a:pt x="164389" y="193341"/>
                    <a:pt x="166038" y="192880"/>
                    <a:pt x="167737" y="192716"/>
                  </a:cubicBezTo>
                  <a:cubicBezTo>
                    <a:pt x="168080" y="192694"/>
                    <a:pt x="168424" y="192685"/>
                    <a:pt x="168770" y="192685"/>
                  </a:cubicBezTo>
                  <a:cubicBezTo>
                    <a:pt x="170401" y="192685"/>
                    <a:pt x="172058" y="192882"/>
                    <a:pt x="173690" y="192882"/>
                  </a:cubicBezTo>
                  <a:cubicBezTo>
                    <a:pt x="174656" y="192882"/>
                    <a:pt x="175612" y="192813"/>
                    <a:pt x="176549" y="192594"/>
                  </a:cubicBezTo>
                  <a:cubicBezTo>
                    <a:pt x="179770" y="191865"/>
                    <a:pt x="182141" y="189494"/>
                    <a:pt x="185179" y="188218"/>
                  </a:cubicBezTo>
                  <a:cubicBezTo>
                    <a:pt x="186516" y="187671"/>
                    <a:pt x="188339" y="188401"/>
                    <a:pt x="190406" y="187307"/>
                  </a:cubicBezTo>
                  <a:cubicBezTo>
                    <a:pt x="191052" y="187005"/>
                    <a:pt x="191668" y="186887"/>
                    <a:pt x="192318" y="186887"/>
                  </a:cubicBezTo>
                  <a:cubicBezTo>
                    <a:pt x="192585" y="186887"/>
                    <a:pt x="192858" y="186907"/>
                    <a:pt x="193141" y="186942"/>
                  </a:cubicBezTo>
                  <a:cubicBezTo>
                    <a:pt x="193556" y="186997"/>
                    <a:pt x="193971" y="187021"/>
                    <a:pt x="194384" y="187021"/>
                  </a:cubicBezTo>
                  <a:cubicBezTo>
                    <a:pt x="196466" y="187021"/>
                    <a:pt x="198524" y="186434"/>
                    <a:pt x="200611" y="186434"/>
                  </a:cubicBezTo>
                  <a:cubicBezTo>
                    <a:pt x="200835" y="186434"/>
                    <a:pt x="201059" y="186441"/>
                    <a:pt x="201284" y="186456"/>
                  </a:cubicBezTo>
                  <a:cubicBezTo>
                    <a:pt x="204106" y="186686"/>
                    <a:pt x="206710" y="188172"/>
                    <a:pt x="209509" y="188172"/>
                  </a:cubicBezTo>
                  <a:cubicBezTo>
                    <a:pt x="209664" y="188172"/>
                    <a:pt x="209819" y="188167"/>
                    <a:pt x="209975" y="188157"/>
                  </a:cubicBezTo>
                  <a:cubicBezTo>
                    <a:pt x="212588" y="188036"/>
                    <a:pt x="214837" y="186456"/>
                    <a:pt x="217450" y="186091"/>
                  </a:cubicBezTo>
                  <a:cubicBezTo>
                    <a:pt x="218034" y="185982"/>
                    <a:pt x="218639" y="185960"/>
                    <a:pt x="219253" y="185960"/>
                  </a:cubicBezTo>
                  <a:cubicBezTo>
                    <a:pt x="219663" y="185960"/>
                    <a:pt x="220076" y="185970"/>
                    <a:pt x="220489" y="185970"/>
                  </a:cubicBezTo>
                  <a:cubicBezTo>
                    <a:pt x="222373" y="186030"/>
                    <a:pt x="224318" y="186091"/>
                    <a:pt x="226202" y="186395"/>
                  </a:cubicBezTo>
                  <a:cubicBezTo>
                    <a:pt x="227342" y="186558"/>
                    <a:pt x="228530" y="186769"/>
                    <a:pt x="229680" y="186769"/>
                  </a:cubicBezTo>
                  <a:cubicBezTo>
                    <a:pt x="229818" y="186769"/>
                    <a:pt x="229955" y="186766"/>
                    <a:pt x="230091" y="186760"/>
                  </a:cubicBezTo>
                  <a:cubicBezTo>
                    <a:pt x="231975" y="186638"/>
                    <a:pt x="233677" y="185848"/>
                    <a:pt x="235561" y="185666"/>
                  </a:cubicBezTo>
                  <a:cubicBezTo>
                    <a:pt x="235925" y="185626"/>
                    <a:pt x="236291" y="185609"/>
                    <a:pt x="236659" y="185609"/>
                  </a:cubicBezTo>
                  <a:cubicBezTo>
                    <a:pt x="238556" y="185609"/>
                    <a:pt x="240505" y="186053"/>
                    <a:pt x="242570" y="186053"/>
                  </a:cubicBezTo>
                  <a:cubicBezTo>
                    <a:pt x="243775" y="186053"/>
                    <a:pt x="245021" y="185902"/>
                    <a:pt x="246318" y="185423"/>
                  </a:cubicBezTo>
                  <a:cubicBezTo>
                    <a:pt x="245710" y="177400"/>
                    <a:pt x="247047" y="169257"/>
                    <a:pt x="250147" y="161721"/>
                  </a:cubicBezTo>
                  <a:cubicBezTo>
                    <a:pt x="251180" y="159229"/>
                    <a:pt x="252396" y="156737"/>
                    <a:pt x="253003" y="154124"/>
                  </a:cubicBezTo>
                  <a:cubicBezTo>
                    <a:pt x="253429" y="152240"/>
                    <a:pt x="253490" y="150295"/>
                    <a:pt x="253550" y="148289"/>
                  </a:cubicBezTo>
                  <a:cubicBezTo>
                    <a:pt x="253672" y="145980"/>
                    <a:pt x="253733" y="143610"/>
                    <a:pt x="253854" y="141240"/>
                  </a:cubicBezTo>
                  <a:cubicBezTo>
                    <a:pt x="253915" y="139173"/>
                    <a:pt x="253976" y="137107"/>
                    <a:pt x="253490" y="135101"/>
                  </a:cubicBezTo>
                  <a:cubicBezTo>
                    <a:pt x="253125" y="133521"/>
                    <a:pt x="252456" y="132063"/>
                    <a:pt x="252213" y="130483"/>
                  </a:cubicBezTo>
                  <a:cubicBezTo>
                    <a:pt x="251970" y="129206"/>
                    <a:pt x="252092" y="127869"/>
                    <a:pt x="251849" y="126593"/>
                  </a:cubicBezTo>
                  <a:cubicBezTo>
                    <a:pt x="251423" y="124101"/>
                    <a:pt x="249843" y="121853"/>
                    <a:pt x="250025" y="119422"/>
                  </a:cubicBezTo>
                  <a:cubicBezTo>
                    <a:pt x="250025" y="118388"/>
                    <a:pt x="250390" y="117416"/>
                    <a:pt x="250633" y="116444"/>
                  </a:cubicBezTo>
                  <a:cubicBezTo>
                    <a:pt x="250937" y="115167"/>
                    <a:pt x="251059" y="113891"/>
                    <a:pt x="251180" y="112554"/>
                  </a:cubicBezTo>
                  <a:cubicBezTo>
                    <a:pt x="251423" y="110123"/>
                    <a:pt x="252396" y="107753"/>
                    <a:pt x="252274" y="105383"/>
                  </a:cubicBezTo>
                  <a:cubicBezTo>
                    <a:pt x="252152" y="103377"/>
                    <a:pt x="252213" y="101432"/>
                    <a:pt x="253186" y="99609"/>
                  </a:cubicBezTo>
                  <a:cubicBezTo>
                    <a:pt x="254097" y="97786"/>
                    <a:pt x="255252" y="96023"/>
                    <a:pt x="255677" y="94079"/>
                  </a:cubicBezTo>
                  <a:cubicBezTo>
                    <a:pt x="255920" y="92924"/>
                    <a:pt x="255860" y="91648"/>
                    <a:pt x="256467" y="90615"/>
                  </a:cubicBezTo>
                  <a:cubicBezTo>
                    <a:pt x="256832" y="90068"/>
                    <a:pt x="257318" y="89581"/>
                    <a:pt x="257561" y="89034"/>
                  </a:cubicBezTo>
                  <a:cubicBezTo>
                    <a:pt x="258108" y="87515"/>
                    <a:pt x="256711" y="85874"/>
                    <a:pt x="256954" y="84294"/>
                  </a:cubicBezTo>
                  <a:cubicBezTo>
                    <a:pt x="257075" y="83808"/>
                    <a:pt x="257318" y="83261"/>
                    <a:pt x="257561" y="82835"/>
                  </a:cubicBezTo>
                  <a:cubicBezTo>
                    <a:pt x="258838" y="80283"/>
                    <a:pt x="260235" y="77730"/>
                    <a:pt x="262180" y="75603"/>
                  </a:cubicBezTo>
                  <a:lnTo>
                    <a:pt x="2621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4" name="Google Shape;3054;p24"/>
            <p:cNvGrpSpPr/>
            <p:nvPr/>
          </p:nvGrpSpPr>
          <p:grpSpPr>
            <a:xfrm>
              <a:off x="916658" y="5583606"/>
              <a:ext cx="3759676" cy="2915193"/>
              <a:chOff x="916658" y="5583606"/>
              <a:chExt cx="3759676" cy="2915193"/>
            </a:xfrm>
          </p:grpSpPr>
          <p:sp>
            <p:nvSpPr>
              <p:cNvPr id="3055" name="Google Shape;3055;p24"/>
              <p:cNvSpPr/>
              <p:nvPr/>
            </p:nvSpPr>
            <p:spPr>
              <a:xfrm>
                <a:off x="1018616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24"/>
              <p:cNvSpPr/>
              <p:nvPr/>
            </p:nvSpPr>
            <p:spPr>
              <a:xfrm>
                <a:off x="1018616" y="8173711"/>
                <a:ext cx="4374" cy="4532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161" extrusionOk="0">
                    <a:moveTo>
                      <a:pt x="1" y="0"/>
                    </a:moveTo>
                    <a:lnTo>
                      <a:pt x="1" y="3161"/>
                    </a:lnTo>
                    <a:lnTo>
                      <a:pt x="304" y="316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24"/>
              <p:cNvSpPr/>
              <p:nvPr/>
            </p:nvSpPr>
            <p:spPr>
              <a:xfrm>
                <a:off x="1018616" y="6575374"/>
                <a:ext cx="4374" cy="5404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769" extrusionOk="0">
                    <a:moveTo>
                      <a:pt x="1" y="0"/>
                    </a:moveTo>
                    <a:lnTo>
                      <a:pt x="1" y="3768"/>
                    </a:lnTo>
                    <a:lnTo>
                      <a:pt x="304" y="376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24"/>
              <p:cNvSpPr/>
              <p:nvPr/>
            </p:nvSpPr>
            <p:spPr>
              <a:xfrm>
                <a:off x="1018616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24"/>
              <p:cNvSpPr/>
              <p:nvPr/>
            </p:nvSpPr>
            <p:spPr>
              <a:xfrm>
                <a:off x="1018616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24"/>
              <p:cNvSpPr/>
              <p:nvPr/>
            </p:nvSpPr>
            <p:spPr>
              <a:xfrm>
                <a:off x="1018616" y="6143970"/>
                <a:ext cx="4374" cy="23546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642" extrusionOk="0">
                    <a:moveTo>
                      <a:pt x="1" y="1"/>
                    </a:moveTo>
                    <a:lnTo>
                      <a:pt x="1" y="1642"/>
                    </a:lnTo>
                    <a:lnTo>
                      <a:pt x="304" y="164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24"/>
              <p:cNvSpPr/>
              <p:nvPr/>
            </p:nvSpPr>
            <p:spPr>
              <a:xfrm>
                <a:off x="1018616" y="8299200"/>
                <a:ext cx="4374" cy="25296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764" extrusionOk="0">
                    <a:moveTo>
                      <a:pt x="1" y="1"/>
                    </a:moveTo>
                    <a:lnTo>
                      <a:pt x="1" y="1763"/>
                    </a:lnTo>
                    <a:lnTo>
                      <a:pt x="304" y="1763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24"/>
              <p:cNvSpPr/>
              <p:nvPr/>
            </p:nvSpPr>
            <p:spPr>
              <a:xfrm>
                <a:off x="1018616" y="8482222"/>
                <a:ext cx="4374" cy="1657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56" extrusionOk="0">
                    <a:moveTo>
                      <a:pt x="1" y="1"/>
                    </a:moveTo>
                    <a:lnTo>
                      <a:pt x="1" y="1155"/>
                    </a:lnTo>
                    <a:cubicBezTo>
                      <a:pt x="122" y="1094"/>
                      <a:pt x="183" y="1094"/>
                      <a:pt x="304" y="1094"/>
                    </a:cubicBez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24"/>
              <p:cNvSpPr/>
              <p:nvPr/>
            </p:nvSpPr>
            <p:spPr>
              <a:xfrm>
                <a:off x="1018616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24"/>
              <p:cNvSpPr/>
              <p:nvPr/>
            </p:nvSpPr>
            <p:spPr>
              <a:xfrm>
                <a:off x="1018616" y="8327966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24"/>
              <p:cNvSpPr/>
              <p:nvPr/>
            </p:nvSpPr>
            <p:spPr>
              <a:xfrm>
                <a:off x="1018616" y="7437294"/>
                <a:ext cx="4374" cy="116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144" extrusionOk="0">
                    <a:moveTo>
                      <a:pt x="1" y="0"/>
                    </a:moveTo>
                    <a:lnTo>
                      <a:pt x="1" y="8144"/>
                    </a:lnTo>
                    <a:lnTo>
                      <a:pt x="304" y="814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24"/>
              <p:cNvSpPr/>
              <p:nvPr/>
            </p:nvSpPr>
            <p:spPr>
              <a:xfrm>
                <a:off x="1018616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24"/>
              <p:cNvSpPr/>
              <p:nvPr/>
            </p:nvSpPr>
            <p:spPr>
              <a:xfrm>
                <a:off x="1018616" y="6787147"/>
                <a:ext cx="4374" cy="13858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664" extrusionOk="0">
                    <a:moveTo>
                      <a:pt x="1" y="0"/>
                    </a:moveTo>
                    <a:lnTo>
                      <a:pt x="1" y="9664"/>
                    </a:lnTo>
                    <a:lnTo>
                      <a:pt x="304" y="966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24"/>
              <p:cNvSpPr/>
              <p:nvPr/>
            </p:nvSpPr>
            <p:spPr>
              <a:xfrm>
                <a:off x="1018616" y="7006765"/>
                <a:ext cx="4374" cy="8454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896" extrusionOk="0">
                    <a:moveTo>
                      <a:pt x="1" y="1"/>
                    </a:moveTo>
                    <a:lnTo>
                      <a:pt x="1" y="5896"/>
                    </a:lnTo>
                    <a:lnTo>
                      <a:pt x="304" y="589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24"/>
              <p:cNvSpPr/>
              <p:nvPr/>
            </p:nvSpPr>
            <p:spPr>
              <a:xfrm>
                <a:off x="1018616" y="7868685"/>
                <a:ext cx="4374" cy="1473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272" extrusionOk="0">
                    <a:moveTo>
                      <a:pt x="1" y="0"/>
                    </a:moveTo>
                    <a:lnTo>
                      <a:pt x="1" y="10271"/>
                    </a:lnTo>
                    <a:lnTo>
                      <a:pt x="304" y="1027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24"/>
              <p:cNvSpPr/>
              <p:nvPr/>
            </p:nvSpPr>
            <p:spPr>
              <a:xfrm>
                <a:off x="1018616" y="7249039"/>
                <a:ext cx="4374" cy="10722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477" extrusionOk="0">
                    <a:moveTo>
                      <a:pt x="1" y="1"/>
                    </a:moveTo>
                    <a:lnTo>
                      <a:pt x="1" y="7476"/>
                    </a:lnTo>
                    <a:lnTo>
                      <a:pt x="304" y="747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24"/>
              <p:cNvSpPr/>
              <p:nvPr/>
            </p:nvSpPr>
            <p:spPr>
              <a:xfrm>
                <a:off x="1018616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24"/>
              <p:cNvSpPr/>
              <p:nvPr/>
            </p:nvSpPr>
            <p:spPr>
              <a:xfrm>
                <a:off x="1018616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24"/>
              <p:cNvSpPr/>
              <p:nvPr/>
            </p:nvSpPr>
            <p:spPr>
              <a:xfrm>
                <a:off x="1018616" y="6016731"/>
                <a:ext cx="4374" cy="4707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83" extrusionOk="0">
                    <a:moveTo>
                      <a:pt x="1" y="1"/>
                    </a:moveTo>
                    <a:lnTo>
                      <a:pt x="1" y="3283"/>
                    </a:lnTo>
                    <a:lnTo>
                      <a:pt x="304" y="3283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24"/>
              <p:cNvSpPr/>
              <p:nvPr/>
            </p:nvSpPr>
            <p:spPr>
              <a:xfrm>
                <a:off x="1018616" y="7711805"/>
                <a:ext cx="4374" cy="758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289" extrusionOk="0">
                    <a:moveTo>
                      <a:pt x="1" y="1"/>
                    </a:moveTo>
                    <a:lnTo>
                      <a:pt x="1" y="5288"/>
                    </a:lnTo>
                    <a:lnTo>
                      <a:pt x="304" y="5288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24"/>
              <p:cNvSpPr/>
              <p:nvPr/>
            </p:nvSpPr>
            <p:spPr>
              <a:xfrm>
                <a:off x="1018616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24"/>
              <p:cNvSpPr/>
              <p:nvPr/>
            </p:nvSpPr>
            <p:spPr>
              <a:xfrm>
                <a:off x="1018616" y="6478637"/>
                <a:ext cx="4374" cy="1570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1" y="0"/>
                    </a:moveTo>
                    <a:lnTo>
                      <a:pt x="1" y="1094"/>
                    </a:lnTo>
                    <a:lnTo>
                      <a:pt x="304" y="109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24"/>
              <p:cNvSpPr/>
              <p:nvPr/>
            </p:nvSpPr>
            <p:spPr>
              <a:xfrm>
                <a:off x="1018616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24"/>
              <p:cNvSpPr/>
              <p:nvPr/>
            </p:nvSpPr>
            <p:spPr>
              <a:xfrm>
                <a:off x="1172871" y="7249039"/>
                <a:ext cx="4374" cy="6886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802" extrusionOk="0">
                    <a:moveTo>
                      <a:pt x="1" y="1"/>
                    </a:moveTo>
                    <a:lnTo>
                      <a:pt x="1" y="4741"/>
                    </a:lnTo>
                    <a:cubicBezTo>
                      <a:pt x="122" y="4741"/>
                      <a:pt x="183" y="4802"/>
                      <a:pt x="305" y="4802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24"/>
              <p:cNvSpPr/>
              <p:nvPr/>
            </p:nvSpPr>
            <p:spPr>
              <a:xfrm>
                <a:off x="1172871" y="8173711"/>
                <a:ext cx="4374" cy="610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" extrusionOk="0">
                    <a:moveTo>
                      <a:pt x="1" y="0"/>
                    </a:moveTo>
                    <a:lnTo>
                      <a:pt x="1" y="426"/>
                    </a:lnTo>
                    <a:lnTo>
                      <a:pt x="305" y="426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24"/>
              <p:cNvSpPr/>
              <p:nvPr/>
            </p:nvSpPr>
            <p:spPr>
              <a:xfrm>
                <a:off x="1172871" y="6613720"/>
                <a:ext cx="4374" cy="1570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305" y="0"/>
                    </a:moveTo>
                    <a:cubicBezTo>
                      <a:pt x="183" y="61"/>
                      <a:pt x="122" y="61"/>
                      <a:pt x="1" y="61"/>
                    </a:cubicBezTo>
                    <a:lnTo>
                      <a:pt x="1" y="1094"/>
                    </a:lnTo>
                    <a:lnTo>
                      <a:pt x="305" y="109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24"/>
              <p:cNvSpPr/>
              <p:nvPr/>
            </p:nvSpPr>
            <p:spPr>
              <a:xfrm>
                <a:off x="1172871" y="7907030"/>
                <a:ext cx="4374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598" extrusionOk="0">
                    <a:moveTo>
                      <a:pt x="305" y="0"/>
                    </a:moveTo>
                    <a:cubicBezTo>
                      <a:pt x="183" y="61"/>
                      <a:pt x="122" y="61"/>
                      <a:pt x="1" y="61"/>
                    </a:cubicBezTo>
                    <a:lnTo>
                      <a:pt x="1" y="7597"/>
                    </a:lnTo>
                    <a:lnTo>
                      <a:pt x="305" y="7597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24"/>
              <p:cNvSpPr/>
              <p:nvPr/>
            </p:nvSpPr>
            <p:spPr>
              <a:xfrm>
                <a:off x="1172871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24"/>
              <p:cNvSpPr/>
              <p:nvPr/>
            </p:nvSpPr>
            <p:spPr>
              <a:xfrm>
                <a:off x="1172871" y="6787147"/>
                <a:ext cx="4374" cy="993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6929" extrusionOk="0">
                    <a:moveTo>
                      <a:pt x="1" y="0"/>
                    </a:moveTo>
                    <a:lnTo>
                      <a:pt x="1" y="6929"/>
                    </a:lnTo>
                    <a:lnTo>
                      <a:pt x="305" y="6929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24"/>
              <p:cNvSpPr/>
              <p:nvPr/>
            </p:nvSpPr>
            <p:spPr>
              <a:xfrm>
                <a:off x="1172871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24"/>
              <p:cNvSpPr/>
              <p:nvPr/>
            </p:nvSpPr>
            <p:spPr>
              <a:xfrm>
                <a:off x="1172871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24"/>
              <p:cNvSpPr/>
              <p:nvPr/>
            </p:nvSpPr>
            <p:spPr>
              <a:xfrm>
                <a:off x="1172871" y="6325242"/>
                <a:ext cx="4374" cy="13075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118" extrusionOk="0">
                    <a:moveTo>
                      <a:pt x="1" y="1"/>
                    </a:moveTo>
                    <a:lnTo>
                      <a:pt x="1" y="9056"/>
                    </a:lnTo>
                    <a:cubicBezTo>
                      <a:pt x="122" y="9056"/>
                      <a:pt x="183" y="9117"/>
                      <a:pt x="305" y="9117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24"/>
              <p:cNvSpPr/>
              <p:nvPr/>
            </p:nvSpPr>
            <p:spPr>
              <a:xfrm>
                <a:off x="1172871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24"/>
              <p:cNvSpPr/>
              <p:nvPr/>
            </p:nvSpPr>
            <p:spPr>
              <a:xfrm>
                <a:off x="1172871" y="7711805"/>
                <a:ext cx="4374" cy="3749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615" extrusionOk="0">
                    <a:moveTo>
                      <a:pt x="1" y="1"/>
                    </a:moveTo>
                    <a:lnTo>
                      <a:pt x="1" y="2554"/>
                    </a:lnTo>
                    <a:cubicBezTo>
                      <a:pt x="122" y="2554"/>
                      <a:pt x="183" y="2554"/>
                      <a:pt x="305" y="2614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24"/>
              <p:cNvSpPr/>
              <p:nvPr/>
            </p:nvSpPr>
            <p:spPr>
              <a:xfrm>
                <a:off x="1172871" y="6016731"/>
                <a:ext cx="4374" cy="785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305" y="548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24"/>
              <p:cNvSpPr/>
              <p:nvPr/>
            </p:nvSpPr>
            <p:spPr>
              <a:xfrm>
                <a:off x="1172871" y="6183190"/>
                <a:ext cx="4374" cy="13772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604" extrusionOk="0">
                    <a:moveTo>
                      <a:pt x="1" y="1"/>
                    </a:moveTo>
                    <a:lnTo>
                      <a:pt x="1" y="9603"/>
                    </a:lnTo>
                    <a:lnTo>
                      <a:pt x="305" y="9603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24"/>
              <p:cNvSpPr/>
              <p:nvPr/>
            </p:nvSpPr>
            <p:spPr>
              <a:xfrm>
                <a:off x="1172871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24"/>
              <p:cNvSpPr/>
              <p:nvPr/>
            </p:nvSpPr>
            <p:spPr>
              <a:xfrm>
                <a:off x="1172871" y="8338420"/>
                <a:ext cx="4374" cy="13945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725" extrusionOk="0">
                    <a:moveTo>
                      <a:pt x="1" y="1"/>
                    </a:moveTo>
                    <a:lnTo>
                      <a:pt x="1" y="9725"/>
                    </a:lnTo>
                    <a:lnTo>
                      <a:pt x="305" y="972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24"/>
              <p:cNvSpPr/>
              <p:nvPr/>
            </p:nvSpPr>
            <p:spPr>
              <a:xfrm>
                <a:off x="1172871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24"/>
              <p:cNvSpPr/>
              <p:nvPr/>
            </p:nvSpPr>
            <p:spPr>
              <a:xfrm>
                <a:off x="1172871" y="7045110"/>
                <a:ext cx="4374" cy="46203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22" extrusionOk="0">
                    <a:moveTo>
                      <a:pt x="305" y="1"/>
                    </a:moveTo>
                    <a:cubicBezTo>
                      <a:pt x="183" y="1"/>
                      <a:pt x="122" y="1"/>
                      <a:pt x="1" y="61"/>
                    </a:cubicBezTo>
                    <a:lnTo>
                      <a:pt x="1" y="3222"/>
                    </a:lnTo>
                    <a:lnTo>
                      <a:pt x="305" y="3222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24"/>
              <p:cNvSpPr/>
              <p:nvPr/>
            </p:nvSpPr>
            <p:spPr>
              <a:xfrm>
                <a:off x="1172871" y="7476500"/>
                <a:ext cx="4374" cy="7757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10" extrusionOk="0">
                    <a:moveTo>
                      <a:pt x="1" y="1"/>
                    </a:moveTo>
                    <a:lnTo>
                      <a:pt x="1" y="5410"/>
                    </a:lnTo>
                    <a:lnTo>
                      <a:pt x="305" y="5410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24"/>
              <p:cNvSpPr/>
              <p:nvPr/>
            </p:nvSpPr>
            <p:spPr>
              <a:xfrm>
                <a:off x="1172871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24"/>
              <p:cNvSpPr/>
              <p:nvPr/>
            </p:nvSpPr>
            <p:spPr>
              <a:xfrm>
                <a:off x="1327126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24"/>
              <p:cNvSpPr/>
              <p:nvPr/>
            </p:nvSpPr>
            <p:spPr>
              <a:xfrm>
                <a:off x="1327126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24"/>
              <p:cNvSpPr/>
              <p:nvPr/>
            </p:nvSpPr>
            <p:spPr>
              <a:xfrm>
                <a:off x="1327126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24"/>
              <p:cNvSpPr/>
              <p:nvPr/>
            </p:nvSpPr>
            <p:spPr>
              <a:xfrm>
                <a:off x="1327126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24"/>
              <p:cNvSpPr/>
              <p:nvPr/>
            </p:nvSpPr>
            <p:spPr>
              <a:xfrm>
                <a:off x="1327126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24"/>
              <p:cNvSpPr/>
              <p:nvPr/>
            </p:nvSpPr>
            <p:spPr>
              <a:xfrm>
                <a:off x="1327126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24"/>
              <p:cNvSpPr/>
              <p:nvPr/>
            </p:nvSpPr>
            <p:spPr>
              <a:xfrm>
                <a:off x="1327126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24"/>
              <p:cNvSpPr/>
              <p:nvPr/>
            </p:nvSpPr>
            <p:spPr>
              <a:xfrm>
                <a:off x="1327126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24"/>
              <p:cNvSpPr/>
              <p:nvPr/>
            </p:nvSpPr>
            <p:spPr>
              <a:xfrm>
                <a:off x="1327126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24"/>
              <p:cNvSpPr/>
              <p:nvPr/>
            </p:nvSpPr>
            <p:spPr>
              <a:xfrm>
                <a:off x="1327126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24"/>
              <p:cNvSpPr/>
              <p:nvPr/>
            </p:nvSpPr>
            <p:spPr>
              <a:xfrm>
                <a:off x="1327126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24"/>
              <p:cNvSpPr/>
              <p:nvPr/>
            </p:nvSpPr>
            <p:spPr>
              <a:xfrm>
                <a:off x="1327126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24"/>
              <p:cNvSpPr/>
              <p:nvPr/>
            </p:nvSpPr>
            <p:spPr>
              <a:xfrm>
                <a:off x="1327126" y="8327966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24"/>
              <p:cNvSpPr/>
              <p:nvPr/>
            </p:nvSpPr>
            <p:spPr>
              <a:xfrm>
                <a:off x="1327126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24"/>
              <p:cNvSpPr/>
              <p:nvPr/>
            </p:nvSpPr>
            <p:spPr>
              <a:xfrm>
                <a:off x="1327126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24"/>
              <p:cNvSpPr/>
              <p:nvPr/>
            </p:nvSpPr>
            <p:spPr>
              <a:xfrm>
                <a:off x="1327126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24"/>
              <p:cNvSpPr/>
              <p:nvPr/>
            </p:nvSpPr>
            <p:spPr>
              <a:xfrm>
                <a:off x="1327126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24"/>
              <p:cNvSpPr/>
              <p:nvPr/>
            </p:nvSpPr>
            <p:spPr>
              <a:xfrm>
                <a:off x="1327126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24"/>
              <p:cNvSpPr/>
              <p:nvPr/>
            </p:nvSpPr>
            <p:spPr>
              <a:xfrm>
                <a:off x="1327126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24"/>
              <p:cNvSpPr/>
              <p:nvPr/>
            </p:nvSpPr>
            <p:spPr>
              <a:xfrm>
                <a:off x="1481382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24"/>
              <p:cNvSpPr/>
              <p:nvPr/>
            </p:nvSpPr>
            <p:spPr>
              <a:xfrm>
                <a:off x="1481382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24"/>
              <p:cNvSpPr/>
              <p:nvPr/>
            </p:nvSpPr>
            <p:spPr>
              <a:xfrm>
                <a:off x="1481382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24"/>
              <p:cNvSpPr/>
              <p:nvPr/>
            </p:nvSpPr>
            <p:spPr>
              <a:xfrm>
                <a:off x="1481382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24"/>
              <p:cNvSpPr/>
              <p:nvPr/>
            </p:nvSpPr>
            <p:spPr>
              <a:xfrm>
                <a:off x="1481382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24"/>
              <p:cNvSpPr/>
              <p:nvPr/>
            </p:nvSpPr>
            <p:spPr>
              <a:xfrm>
                <a:off x="1481382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24"/>
              <p:cNvSpPr/>
              <p:nvPr/>
            </p:nvSpPr>
            <p:spPr>
              <a:xfrm>
                <a:off x="1481382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24"/>
              <p:cNvSpPr/>
              <p:nvPr/>
            </p:nvSpPr>
            <p:spPr>
              <a:xfrm>
                <a:off x="1481382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24"/>
              <p:cNvSpPr/>
              <p:nvPr/>
            </p:nvSpPr>
            <p:spPr>
              <a:xfrm>
                <a:off x="1481382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24"/>
              <p:cNvSpPr/>
              <p:nvPr/>
            </p:nvSpPr>
            <p:spPr>
              <a:xfrm>
                <a:off x="1481382" y="8327966"/>
                <a:ext cx="3499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15" extrusionOk="0">
                    <a:moveTo>
                      <a:pt x="1" y="0"/>
                    </a:moveTo>
                    <a:lnTo>
                      <a:pt x="1" y="7415"/>
                    </a:lnTo>
                    <a:cubicBezTo>
                      <a:pt x="62" y="7354"/>
                      <a:pt x="183" y="7293"/>
                      <a:pt x="244" y="7233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24"/>
              <p:cNvSpPr/>
              <p:nvPr/>
            </p:nvSpPr>
            <p:spPr>
              <a:xfrm>
                <a:off x="1481382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24"/>
              <p:cNvSpPr/>
              <p:nvPr/>
            </p:nvSpPr>
            <p:spPr>
              <a:xfrm>
                <a:off x="1481382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24"/>
              <p:cNvSpPr/>
              <p:nvPr/>
            </p:nvSpPr>
            <p:spPr>
              <a:xfrm>
                <a:off x="1481382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24"/>
              <p:cNvSpPr/>
              <p:nvPr/>
            </p:nvSpPr>
            <p:spPr>
              <a:xfrm>
                <a:off x="1481382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24"/>
              <p:cNvSpPr/>
              <p:nvPr/>
            </p:nvSpPr>
            <p:spPr>
              <a:xfrm>
                <a:off x="1481382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24"/>
              <p:cNvSpPr/>
              <p:nvPr/>
            </p:nvSpPr>
            <p:spPr>
              <a:xfrm>
                <a:off x="1481382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24"/>
              <p:cNvSpPr/>
              <p:nvPr/>
            </p:nvSpPr>
            <p:spPr>
              <a:xfrm>
                <a:off x="1481382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24"/>
              <p:cNvSpPr/>
              <p:nvPr/>
            </p:nvSpPr>
            <p:spPr>
              <a:xfrm>
                <a:off x="1481382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24"/>
              <p:cNvSpPr/>
              <p:nvPr/>
            </p:nvSpPr>
            <p:spPr>
              <a:xfrm>
                <a:off x="1481382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24"/>
              <p:cNvSpPr/>
              <p:nvPr/>
            </p:nvSpPr>
            <p:spPr>
              <a:xfrm>
                <a:off x="1634777" y="5583606"/>
                <a:ext cx="435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24"/>
              <p:cNvSpPr/>
              <p:nvPr/>
            </p:nvSpPr>
            <p:spPr>
              <a:xfrm>
                <a:off x="1634777" y="7557550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24"/>
              <p:cNvSpPr/>
              <p:nvPr/>
            </p:nvSpPr>
            <p:spPr>
              <a:xfrm>
                <a:off x="1634777" y="6016731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24"/>
              <p:cNvSpPr/>
              <p:nvPr/>
            </p:nvSpPr>
            <p:spPr>
              <a:xfrm>
                <a:off x="1634777" y="6170986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24"/>
              <p:cNvSpPr/>
              <p:nvPr/>
            </p:nvSpPr>
            <p:spPr>
              <a:xfrm>
                <a:off x="1634777" y="7866075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24"/>
              <p:cNvSpPr/>
              <p:nvPr/>
            </p:nvSpPr>
            <p:spPr>
              <a:xfrm>
                <a:off x="1634777" y="8019455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24"/>
              <p:cNvSpPr/>
              <p:nvPr/>
            </p:nvSpPr>
            <p:spPr>
              <a:xfrm>
                <a:off x="1634777" y="5708220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24"/>
              <p:cNvSpPr/>
              <p:nvPr/>
            </p:nvSpPr>
            <p:spPr>
              <a:xfrm>
                <a:off x="1634777" y="7095658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24"/>
              <p:cNvSpPr/>
              <p:nvPr/>
            </p:nvSpPr>
            <p:spPr>
              <a:xfrm>
                <a:off x="1634777" y="7249039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24"/>
              <p:cNvSpPr/>
              <p:nvPr/>
            </p:nvSpPr>
            <p:spPr>
              <a:xfrm>
                <a:off x="1634777" y="8173711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24"/>
              <p:cNvSpPr/>
              <p:nvPr/>
            </p:nvSpPr>
            <p:spPr>
              <a:xfrm>
                <a:off x="1634777" y="6787147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24"/>
              <p:cNvSpPr/>
              <p:nvPr/>
            </p:nvSpPr>
            <p:spPr>
              <a:xfrm>
                <a:off x="1634777" y="6478637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24"/>
              <p:cNvSpPr/>
              <p:nvPr/>
            </p:nvSpPr>
            <p:spPr>
              <a:xfrm>
                <a:off x="1634777" y="6325242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24"/>
              <p:cNvSpPr/>
              <p:nvPr/>
            </p:nvSpPr>
            <p:spPr>
              <a:xfrm>
                <a:off x="1634777" y="7711805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24"/>
              <p:cNvSpPr/>
              <p:nvPr/>
            </p:nvSpPr>
            <p:spPr>
              <a:xfrm>
                <a:off x="1634777" y="6941403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24"/>
              <p:cNvSpPr/>
              <p:nvPr/>
            </p:nvSpPr>
            <p:spPr>
              <a:xfrm>
                <a:off x="1634777" y="7403294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24"/>
              <p:cNvSpPr/>
              <p:nvPr/>
            </p:nvSpPr>
            <p:spPr>
              <a:xfrm>
                <a:off x="1634777" y="8327966"/>
                <a:ext cx="4359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7598" extrusionOk="0">
                    <a:moveTo>
                      <a:pt x="0" y="0"/>
                    </a:moveTo>
                    <a:lnTo>
                      <a:pt x="0" y="7597"/>
                    </a:lnTo>
                    <a:lnTo>
                      <a:pt x="304" y="7597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24"/>
              <p:cNvSpPr/>
              <p:nvPr/>
            </p:nvSpPr>
            <p:spPr>
              <a:xfrm>
                <a:off x="1634777" y="6632892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24"/>
              <p:cNvSpPr/>
              <p:nvPr/>
            </p:nvSpPr>
            <p:spPr>
              <a:xfrm>
                <a:off x="1634777" y="5862476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24"/>
              <p:cNvSpPr/>
              <p:nvPr/>
            </p:nvSpPr>
            <p:spPr>
              <a:xfrm>
                <a:off x="1789032" y="6941403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24"/>
              <p:cNvSpPr/>
              <p:nvPr/>
            </p:nvSpPr>
            <p:spPr>
              <a:xfrm>
                <a:off x="1789032" y="6787147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24"/>
              <p:cNvSpPr/>
              <p:nvPr/>
            </p:nvSpPr>
            <p:spPr>
              <a:xfrm>
                <a:off x="1789032" y="8019455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24"/>
              <p:cNvSpPr/>
              <p:nvPr/>
            </p:nvSpPr>
            <p:spPr>
              <a:xfrm>
                <a:off x="1789032" y="8327966"/>
                <a:ext cx="4359" cy="87159"/>
              </a:xfrm>
              <a:custGeom>
                <a:avLst/>
                <a:gdLst/>
                <a:ahLst/>
                <a:cxnLst/>
                <a:rect l="l" t="t" r="r" b="b"/>
                <a:pathLst>
                  <a:path w="304" h="6078" extrusionOk="0">
                    <a:moveTo>
                      <a:pt x="0" y="0"/>
                    </a:moveTo>
                    <a:lnTo>
                      <a:pt x="0" y="6078"/>
                    </a:lnTo>
                    <a:lnTo>
                      <a:pt x="304" y="607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24"/>
              <p:cNvSpPr/>
              <p:nvPr/>
            </p:nvSpPr>
            <p:spPr>
              <a:xfrm>
                <a:off x="1789032" y="7095658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24"/>
              <p:cNvSpPr/>
              <p:nvPr/>
            </p:nvSpPr>
            <p:spPr>
              <a:xfrm>
                <a:off x="1789032" y="5583606"/>
                <a:ext cx="435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24"/>
              <p:cNvSpPr/>
              <p:nvPr/>
            </p:nvSpPr>
            <p:spPr>
              <a:xfrm>
                <a:off x="1789032" y="8173711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24"/>
              <p:cNvSpPr/>
              <p:nvPr/>
            </p:nvSpPr>
            <p:spPr>
              <a:xfrm>
                <a:off x="1789032" y="6016731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24"/>
              <p:cNvSpPr/>
              <p:nvPr/>
            </p:nvSpPr>
            <p:spPr>
              <a:xfrm>
                <a:off x="1789032" y="6478637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24"/>
              <p:cNvSpPr/>
              <p:nvPr/>
            </p:nvSpPr>
            <p:spPr>
              <a:xfrm>
                <a:off x="1789032" y="7866075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24"/>
              <p:cNvSpPr/>
              <p:nvPr/>
            </p:nvSpPr>
            <p:spPr>
              <a:xfrm>
                <a:off x="1789032" y="7249039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24"/>
              <p:cNvSpPr/>
              <p:nvPr/>
            </p:nvSpPr>
            <p:spPr>
              <a:xfrm>
                <a:off x="1789032" y="5862476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24"/>
              <p:cNvSpPr/>
              <p:nvPr/>
            </p:nvSpPr>
            <p:spPr>
              <a:xfrm>
                <a:off x="1789032" y="6325242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24"/>
              <p:cNvSpPr/>
              <p:nvPr/>
            </p:nvSpPr>
            <p:spPr>
              <a:xfrm>
                <a:off x="1789032" y="7403294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24"/>
              <p:cNvSpPr/>
              <p:nvPr/>
            </p:nvSpPr>
            <p:spPr>
              <a:xfrm>
                <a:off x="1789032" y="6632892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24"/>
              <p:cNvSpPr/>
              <p:nvPr/>
            </p:nvSpPr>
            <p:spPr>
              <a:xfrm>
                <a:off x="1789032" y="6170986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24"/>
              <p:cNvSpPr/>
              <p:nvPr/>
            </p:nvSpPr>
            <p:spPr>
              <a:xfrm>
                <a:off x="1789032" y="7711805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24"/>
              <p:cNvSpPr/>
              <p:nvPr/>
            </p:nvSpPr>
            <p:spPr>
              <a:xfrm>
                <a:off x="1789032" y="5708220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24"/>
              <p:cNvSpPr/>
              <p:nvPr/>
            </p:nvSpPr>
            <p:spPr>
              <a:xfrm>
                <a:off x="1789032" y="7557550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24"/>
              <p:cNvSpPr/>
              <p:nvPr/>
            </p:nvSpPr>
            <p:spPr>
              <a:xfrm>
                <a:off x="1943287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24"/>
              <p:cNvSpPr/>
              <p:nvPr/>
            </p:nvSpPr>
            <p:spPr>
              <a:xfrm>
                <a:off x="1943287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24"/>
              <p:cNvSpPr/>
              <p:nvPr/>
            </p:nvSpPr>
            <p:spPr>
              <a:xfrm>
                <a:off x="1943287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24"/>
              <p:cNvSpPr/>
              <p:nvPr/>
            </p:nvSpPr>
            <p:spPr>
              <a:xfrm>
                <a:off x="1943287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24"/>
              <p:cNvSpPr/>
              <p:nvPr/>
            </p:nvSpPr>
            <p:spPr>
              <a:xfrm>
                <a:off x="1943287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24"/>
              <p:cNvSpPr/>
              <p:nvPr/>
            </p:nvSpPr>
            <p:spPr>
              <a:xfrm>
                <a:off x="1943287" y="8327966"/>
                <a:ext cx="4359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493" extrusionOk="0">
                    <a:moveTo>
                      <a:pt x="0" y="0"/>
                    </a:moveTo>
                    <a:lnTo>
                      <a:pt x="0" y="2492"/>
                    </a:lnTo>
                    <a:lnTo>
                      <a:pt x="304" y="243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24"/>
              <p:cNvSpPr/>
              <p:nvPr/>
            </p:nvSpPr>
            <p:spPr>
              <a:xfrm>
                <a:off x="1943287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24"/>
              <p:cNvSpPr/>
              <p:nvPr/>
            </p:nvSpPr>
            <p:spPr>
              <a:xfrm>
                <a:off x="1943287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24"/>
              <p:cNvSpPr/>
              <p:nvPr/>
            </p:nvSpPr>
            <p:spPr>
              <a:xfrm>
                <a:off x="1943287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24"/>
              <p:cNvSpPr/>
              <p:nvPr/>
            </p:nvSpPr>
            <p:spPr>
              <a:xfrm>
                <a:off x="1943287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24"/>
              <p:cNvSpPr/>
              <p:nvPr/>
            </p:nvSpPr>
            <p:spPr>
              <a:xfrm>
                <a:off x="1943287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24"/>
              <p:cNvSpPr/>
              <p:nvPr/>
            </p:nvSpPr>
            <p:spPr>
              <a:xfrm>
                <a:off x="1943287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24"/>
              <p:cNvSpPr/>
              <p:nvPr/>
            </p:nvSpPr>
            <p:spPr>
              <a:xfrm>
                <a:off x="1943287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24"/>
              <p:cNvSpPr/>
              <p:nvPr/>
            </p:nvSpPr>
            <p:spPr>
              <a:xfrm>
                <a:off x="1943287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24"/>
              <p:cNvSpPr/>
              <p:nvPr/>
            </p:nvSpPr>
            <p:spPr>
              <a:xfrm>
                <a:off x="1943287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24"/>
              <p:cNvSpPr/>
              <p:nvPr/>
            </p:nvSpPr>
            <p:spPr>
              <a:xfrm>
                <a:off x="1943287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24"/>
              <p:cNvSpPr/>
              <p:nvPr/>
            </p:nvSpPr>
            <p:spPr>
              <a:xfrm>
                <a:off x="1943287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24"/>
              <p:cNvSpPr/>
              <p:nvPr/>
            </p:nvSpPr>
            <p:spPr>
              <a:xfrm>
                <a:off x="1943287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24"/>
              <p:cNvSpPr/>
              <p:nvPr/>
            </p:nvSpPr>
            <p:spPr>
              <a:xfrm>
                <a:off x="1943287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24"/>
              <p:cNvSpPr/>
              <p:nvPr/>
            </p:nvSpPr>
            <p:spPr>
              <a:xfrm>
                <a:off x="2097543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24"/>
              <p:cNvSpPr/>
              <p:nvPr/>
            </p:nvSpPr>
            <p:spPr>
              <a:xfrm>
                <a:off x="2097543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24"/>
              <p:cNvSpPr/>
              <p:nvPr/>
            </p:nvSpPr>
            <p:spPr>
              <a:xfrm>
                <a:off x="2097543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24"/>
              <p:cNvSpPr/>
              <p:nvPr/>
            </p:nvSpPr>
            <p:spPr>
              <a:xfrm>
                <a:off x="2097543" y="8173711"/>
                <a:ext cx="3499" cy="9848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868" extrusionOk="0">
                    <a:moveTo>
                      <a:pt x="0" y="0"/>
                    </a:moveTo>
                    <a:lnTo>
                      <a:pt x="0" y="6868"/>
                    </a:lnTo>
                    <a:cubicBezTo>
                      <a:pt x="61" y="6746"/>
                      <a:pt x="182" y="6686"/>
                      <a:pt x="243" y="6564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24"/>
              <p:cNvSpPr/>
              <p:nvPr/>
            </p:nvSpPr>
            <p:spPr>
              <a:xfrm>
                <a:off x="2097543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24"/>
              <p:cNvSpPr/>
              <p:nvPr/>
            </p:nvSpPr>
            <p:spPr>
              <a:xfrm>
                <a:off x="2097543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24"/>
              <p:cNvSpPr/>
              <p:nvPr/>
            </p:nvSpPr>
            <p:spPr>
              <a:xfrm>
                <a:off x="2097543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24"/>
              <p:cNvSpPr/>
              <p:nvPr/>
            </p:nvSpPr>
            <p:spPr>
              <a:xfrm>
                <a:off x="2097543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24"/>
              <p:cNvSpPr/>
              <p:nvPr/>
            </p:nvSpPr>
            <p:spPr>
              <a:xfrm>
                <a:off x="2097543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24"/>
              <p:cNvSpPr/>
              <p:nvPr/>
            </p:nvSpPr>
            <p:spPr>
              <a:xfrm>
                <a:off x="2097543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24"/>
              <p:cNvSpPr/>
              <p:nvPr/>
            </p:nvSpPr>
            <p:spPr>
              <a:xfrm>
                <a:off x="2097543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24"/>
              <p:cNvSpPr/>
              <p:nvPr/>
            </p:nvSpPr>
            <p:spPr>
              <a:xfrm>
                <a:off x="2097543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24"/>
              <p:cNvSpPr/>
              <p:nvPr/>
            </p:nvSpPr>
            <p:spPr>
              <a:xfrm>
                <a:off x="2097543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24"/>
              <p:cNvSpPr/>
              <p:nvPr/>
            </p:nvSpPr>
            <p:spPr>
              <a:xfrm>
                <a:off x="2097543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24"/>
              <p:cNvSpPr/>
              <p:nvPr/>
            </p:nvSpPr>
            <p:spPr>
              <a:xfrm>
                <a:off x="2097543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24"/>
              <p:cNvSpPr/>
              <p:nvPr/>
            </p:nvSpPr>
            <p:spPr>
              <a:xfrm>
                <a:off x="2097543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24"/>
              <p:cNvSpPr/>
              <p:nvPr/>
            </p:nvSpPr>
            <p:spPr>
              <a:xfrm>
                <a:off x="2097543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24"/>
              <p:cNvSpPr/>
              <p:nvPr/>
            </p:nvSpPr>
            <p:spPr>
              <a:xfrm>
                <a:off x="2097543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24"/>
              <p:cNvSpPr/>
              <p:nvPr/>
            </p:nvSpPr>
            <p:spPr>
              <a:xfrm>
                <a:off x="2251798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24"/>
              <p:cNvSpPr/>
              <p:nvPr/>
            </p:nvSpPr>
            <p:spPr>
              <a:xfrm>
                <a:off x="2251798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24"/>
              <p:cNvSpPr/>
              <p:nvPr/>
            </p:nvSpPr>
            <p:spPr>
              <a:xfrm>
                <a:off x="2251798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24"/>
              <p:cNvSpPr/>
              <p:nvPr/>
            </p:nvSpPr>
            <p:spPr>
              <a:xfrm>
                <a:off x="2251798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24"/>
              <p:cNvSpPr/>
              <p:nvPr/>
            </p:nvSpPr>
            <p:spPr>
              <a:xfrm>
                <a:off x="2251798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24"/>
              <p:cNvSpPr/>
              <p:nvPr/>
            </p:nvSpPr>
            <p:spPr>
              <a:xfrm>
                <a:off x="2251798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24"/>
              <p:cNvSpPr/>
              <p:nvPr/>
            </p:nvSpPr>
            <p:spPr>
              <a:xfrm>
                <a:off x="2251798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24"/>
              <p:cNvSpPr/>
              <p:nvPr/>
            </p:nvSpPr>
            <p:spPr>
              <a:xfrm>
                <a:off x="2251798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24"/>
              <p:cNvSpPr/>
              <p:nvPr/>
            </p:nvSpPr>
            <p:spPr>
              <a:xfrm>
                <a:off x="2251798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24"/>
              <p:cNvSpPr/>
              <p:nvPr/>
            </p:nvSpPr>
            <p:spPr>
              <a:xfrm>
                <a:off x="2251798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24"/>
              <p:cNvSpPr/>
              <p:nvPr/>
            </p:nvSpPr>
            <p:spPr>
              <a:xfrm>
                <a:off x="2251798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24"/>
              <p:cNvSpPr/>
              <p:nvPr/>
            </p:nvSpPr>
            <p:spPr>
              <a:xfrm>
                <a:off x="2251798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24"/>
              <p:cNvSpPr/>
              <p:nvPr/>
            </p:nvSpPr>
            <p:spPr>
              <a:xfrm>
                <a:off x="2251798" y="8173711"/>
                <a:ext cx="3499" cy="10547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355" extrusionOk="0">
                    <a:moveTo>
                      <a:pt x="0" y="0"/>
                    </a:moveTo>
                    <a:lnTo>
                      <a:pt x="0" y="7233"/>
                    </a:lnTo>
                    <a:cubicBezTo>
                      <a:pt x="61" y="7293"/>
                      <a:pt x="183" y="7293"/>
                      <a:pt x="243" y="7354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24"/>
              <p:cNvSpPr/>
              <p:nvPr/>
            </p:nvSpPr>
            <p:spPr>
              <a:xfrm>
                <a:off x="2251798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24"/>
              <p:cNvSpPr/>
              <p:nvPr/>
            </p:nvSpPr>
            <p:spPr>
              <a:xfrm>
                <a:off x="2251798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24"/>
              <p:cNvSpPr/>
              <p:nvPr/>
            </p:nvSpPr>
            <p:spPr>
              <a:xfrm>
                <a:off x="2251798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24"/>
              <p:cNvSpPr/>
              <p:nvPr/>
            </p:nvSpPr>
            <p:spPr>
              <a:xfrm>
                <a:off x="2251798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24"/>
              <p:cNvSpPr/>
              <p:nvPr/>
            </p:nvSpPr>
            <p:spPr>
              <a:xfrm>
                <a:off x="2251798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24"/>
              <p:cNvSpPr/>
              <p:nvPr/>
            </p:nvSpPr>
            <p:spPr>
              <a:xfrm>
                <a:off x="2405179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24"/>
              <p:cNvSpPr/>
              <p:nvPr/>
            </p:nvSpPr>
            <p:spPr>
              <a:xfrm>
                <a:off x="2405179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24"/>
              <p:cNvSpPr/>
              <p:nvPr/>
            </p:nvSpPr>
            <p:spPr>
              <a:xfrm>
                <a:off x="2405179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24"/>
              <p:cNvSpPr/>
              <p:nvPr/>
            </p:nvSpPr>
            <p:spPr>
              <a:xfrm>
                <a:off x="2405179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24"/>
              <p:cNvSpPr/>
              <p:nvPr/>
            </p:nvSpPr>
            <p:spPr>
              <a:xfrm>
                <a:off x="2405179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24"/>
              <p:cNvSpPr/>
              <p:nvPr/>
            </p:nvSpPr>
            <p:spPr>
              <a:xfrm>
                <a:off x="2405179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24"/>
              <p:cNvSpPr/>
              <p:nvPr/>
            </p:nvSpPr>
            <p:spPr>
              <a:xfrm>
                <a:off x="2405179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24"/>
              <p:cNvSpPr/>
              <p:nvPr/>
            </p:nvSpPr>
            <p:spPr>
              <a:xfrm>
                <a:off x="2405179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24"/>
              <p:cNvSpPr/>
              <p:nvPr/>
            </p:nvSpPr>
            <p:spPr>
              <a:xfrm>
                <a:off x="2405179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24"/>
              <p:cNvSpPr/>
              <p:nvPr/>
            </p:nvSpPr>
            <p:spPr>
              <a:xfrm>
                <a:off x="2405179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24"/>
              <p:cNvSpPr/>
              <p:nvPr/>
            </p:nvSpPr>
            <p:spPr>
              <a:xfrm>
                <a:off x="2405179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24"/>
              <p:cNvSpPr/>
              <p:nvPr/>
            </p:nvSpPr>
            <p:spPr>
              <a:xfrm>
                <a:off x="2406054" y="8173711"/>
                <a:ext cx="3499" cy="146426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211" extrusionOk="0">
                    <a:moveTo>
                      <a:pt x="0" y="0"/>
                    </a:moveTo>
                    <a:lnTo>
                      <a:pt x="0" y="10150"/>
                    </a:lnTo>
                    <a:cubicBezTo>
                      <a:pt x="61" y="10150"/>
                      <a:pt x="122" y="10150"/>
                      <a:pt x="243" y="10211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24"/>
              <p:cNvSpPr/>
              <p:nvPr/>
            </p:nvSpPr>
            <p:spPr>
              <a:xfrm>
                <a:off x="2405179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24"/>
              <p:cNvSpPr/>
              <p:nvPr/>
            </p:nvSpPr>
            <p:spPr>
              <a:xfrm>
                <a:off x="2405179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24"/>
              <p:cNvSpPr/>
              <p:nvPr/>
            </p:nvSpPr>
            <p:spPr>
              <a:xfrm>
                <a:off x="2405179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24"/>
              <p:cNvSpPr/>
              <p:nvPr/>
            </p:nvSpPr>
            <p:spPr>
              <a:xfrm>
                <a:off x="2405179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24"/>
              <p:cNvSpPr/>
              <p:nvPr/>
            </p:nvSpPr>
            <p:spPr>
              <a:xfrm>
                <a:off x="2405179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24"/>
              <p:cNvSpPr/>
              <p:nvPr/>
            </p:nvSpPr>
            <p:spPr>
              <a:xfrm>
                <a:off x="2405179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24"/>
              <p:cNvSpPr/>
              <p:nvPr/>
            </p:nvSpPr>
            <p:spPr>
              <a:xfrm>
                <a:off x="2559434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24"/>
              <p:cNvSpPr/>
              <p:nvPr/>
            </p:nvSpPr>
            <p:spPr>
              <a:xfrm>
                <a:off x="2559434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24"/>
              <p:cNvSpPr/>
              <p:nvPr/>
            </p:nvSpPr>
            <p:spPr>
              <a:xfrm>
                <a:off x="2559434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24"/>
              <p:cNvSpPr/>
              <p:nvPr/>
            </p:nvSpPr>
            <p:spPr>
              <a:xfrm>
                <a:off x="2559434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24"/>
              <p:cNvSpPr/>
              <p:nvPr/>
            </p:nvSpPr>
            <p:spPr>
              <a:xfrm>
                <a:off x="2559434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24"/>
              <p:cNvSpPr/>
              <p:nvPr/>
            </p:nvSpPr>
            <p:spPr>
              <a:xfrm>
                <a:off x="2559434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24"/>
              <p:cNvSpPr/>
              <p:nvPr/>
            </p:nvSpPr>
            <p:spPr>
              <a:xfrm>
                <a:off x="2559434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24"/>
              <p:cNvSpPr/>
              <p:nvPr/>
            </p:nvSpPr>
            <p:spPr>
              <a:xfrm>
                <a:off x="2559434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24"/>
              <p:cNvSpPr/>
              <p:nvPr/>
            </p:nvSpPr>
            <p:spPr>
              <a:xfrm>
                <a:off x="2559434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24"/>
              <p:cNvSpPr/>
              <p:nvPr/>
            </p:nvSpPr>
            <p:spPr>
              <a:xfrm>
                <a:off x="2559434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24"/>
              <p:cNvSpPr/>
              <p:nvPr/>
            </p:nvSpPr>
            <p:spPr>
              <a:xfrm>
                <a:off x="2559434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24"/>
              <p:cNvSpPr/>
              <p:nvPr/>
            </p:nvSpPr>
            <p:spPr>
              <a:xfrm>
                <a:off x="2559434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24"/>
              <p:cNvSpPr/>
              <p:nvPr/>
            </p:nvSpPr>
            <p:spPr>
              <a:xfrm>
                <a:off x="2559434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24"/>
              <p:cNvSpPr/>
              <p:nvPr/>
            </p:nvSpPr>
            <p:spPr>
              <a:xfrm>
                <a:off x="2559434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24"/>
              <p:cNvSpPr/>
              <p:nvPr/>
            </p:nvSpPr>
            <p:spPr>
              <a:xfrm>
                <a:off x="2559434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24"/>
              <p:cNvSpPr/>
              <p:nvPr/>
            </p:nvSpPr>
            <p:spPr>
              <a:xfrm>
                <a:off x="2559434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24"/>
              <p:cNvSpPr/>
              <p:nvPr/>
            </p:nvSpPr>
            <p:spPr>
              <a:xfrm>
                <a:off x="2559434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24"/>
              <p:cNvSpPr/>
              <p:nvPr/>
            </p:nvSpPr>
            <p:spPr>
              <a:xfrm>
                <a:off x="2559434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24"/>
              <p:cNvSpPr/>
              <p:nvPr/>
            </p:nvSpPr>
            <p:spPr>
              <a:xfrm>
                <a:off x="2559434" y="8327966"/>
                <a:ext cx="4374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1" y="0"/>
                    </a:moveTo>
                    <a:lnTo>
                      <a:pt x="1" y="304"/>
                    </a:lnTo>
                    <a:cubicBezTo>
                      <a:pt x="122" y="304"/>
                      <a:pt x="183" y="244"/>
                      <a:pt x="304" y="244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24"/>
              <p:cNvSpPr/>
              <p:nvPr/>
            </p:nvSpPr>
            <p:spPr>
              <a:xfrm>
                <a:off x="2713690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24"/>
              <p:cNvSpPr/>
              <p:nvPr/>
            </p:nvSpPr>
            <p:spPr>
              <a:xfrm>
                <a:off x="2713690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24"/>
              <p:cNvSpPr/>
              <p:nvPr/>
            </p:nvSpPr>
            <p:spPr>
              <a:xfrm>
                <a:off x="2713690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24"/>
              <p:cNvSpPr/>
              <p:nvPr/>
            </p:nvSpPr>
            <p:spPr>
              <a:xfrm>
                <a:off x="2713690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24"/>
              <p:cNvSpPr/>
              <p:nvPr/>
            </p:nvSpPr>
            <p:spPr>
              <a:xfrm>
                <a:off x="2713690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24"/>
              <p:cNvSpPr/>
              <p:nvPr/>
            </p:nvSpPr>
            <p:spPr>
              <a:xfrm>
                <a:off x="2713690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24"/>
              <p:cNvSpPr/>
              <p:nvPr/>
            </p:nvSpPr>
            <p:spPr>
              <a:xfrm>
                <a:off x="2713690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24"/>
              <p:cNvSpPr/>
              <p:nvPr/>
            </p:nvSpPr>
            <p:spPr>
              <a:xfrm>
                <a:off x="2713690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24"/>
              <p:cNvSpPr/>
              <p:nvPr/>
            </p:nvSpPr>
            <p:spPr>
              <a:xfrm>
                <a:off x="2713690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24"/>
              <p:cNvSpPr/>
              <p:nvPr/>
            </p:nvSpPr>
            <p:spPr>
              <a:xfrm>
                <a:off x="2713690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24"/>
              <p:cNvSpPr/>
              <p:nvPr/>
            </p:nvSpPr>
            <p:spPr>
              <a:xfrm>
                <a:off x="2713690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24"/>
              <p:cNvSpPr/>
              <p:nvPr/>
            </p:nvSpPr>
            <p:spPr>
              <a:xfrm>
                <a:off x="2713690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24"/>
              <p:cNvSpPr/>
              <p:nvPr/>
            </p:nvSpPr>
            <p:spPr>
              <a:xfrm>
                <a:off x="2713690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24"/>
              <p:cNvSpPr/>
              <p:nvPr/>
            </p:nvSpPr>
            <p:spPr>
              <a:xfrm>
                <a:off x="2713690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24"/>
              <p:cNvSpPr/>
              <p:nvPr/>
            </p:nvSpPr>
            <p:spPr>
              <a:xfrm>
                <a:off x="2713690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24"/>
              <p:cNvSpPr/>
              <p:nvPr/>
            </p:nvSpPr>
            <p:spPr>
              <a:xfrm>
                <a:off x="2713690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24"/>
              <p:cNvSpPr/>
              <p:nvPr/>
            </p:nvSpPr>
            <p:spPr>
              <a:xfrm>
                <a:off x="2713690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24"/>
              <p:cNvSpPr/>
              <p:nvPr/>
            </p:nvSpPr>
            <p:spPr>
              <a:xfrm>
                <a:off x="2713690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24"/>
              <p:cNvSpPr/>
              <p:nvPr/>
            </p:nvSpPr>
            <p:spPr>
              <a:xfrm>
                <a:off x="2713690" y="8327966"/>
                <a:ext cx="4374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44" extrusionOk="0">
                    <a:moveTo>
                      <a:pt x="1" y="0"/>
                    </a:moveTo>
                    <a:lnTo>
                      <a:pt x="1" y="122"/>
                    </a:lnTo>
                    <a:cubicBezTo>
                      <a:pt x="122" y="183"/>
                      <a:pt x="183" y="244"/>
                      <a:pt x="304" y="244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24"/>
              <p:cNvSpPr/>
              <p:nvPr/>
            </p:nvSpPr>
            <p:spPr>
              <a:xfrm>
                <a:off x="2867945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24"/>
              <p:cNvSpPr/>
              <p:nvPr/>
            </p:nvSpPr>
            <p:spPr>
              <a:xfrm>
                <a:off x="2867945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24"/>
              <p:cNvSpPr/>
              <p:nvPr/>
            </p:nvSpPr>
            <p:spPr>
              <a:xfrm>
                <a:off x="2867945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24"/>
              <p:cNvSpPr/>
              <p:nvPr/>
            </p:nvSpPr>
            <p:spPr>
              <a:xfrm>
                <a:off x="2867945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24"/>
              <p:cNvSpPr/>
              <p:nvPr/>
            </p:nvSpPr>
            <p:spPr>
              <a:xfrm>
                <a:off x="2867945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24"/>
              <p:cNvSpPr/>
              <p:nvPr/>
            </p:nvSpPr>
            <p:spPr>
              <a:xfrm>
                <a:off x="2867945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24"/>
              <p:cNvSpPr/>
              <p:nvPr/>
            </p:nvSpPr>
            <p:spPr>
              <a:xfrm>
                <a:off x="2867945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24"/>
              <p:cNvSpPr/>
              <p:nvPr/>
            </p:nvSpPr>
            <p:spPr>
              <a:xfrm>
                <a:off x="2867945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24"/>
              <p:cNvSpPr/>
              <p:nvPr/>
            </p:nvSpPr>
            <p:spPr>
              <a:xfrm>
                <a:off x="2867945" y="8327966"/>
                <a:ext cx="3499" cy="5143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244" y="358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24"/>
              <p:cNvSpPr/>
              <p:nvPr/>
            </p:nvSpPr>
            <p:spPr>
              <a:xfrm>
                <a:off x="2867945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24"/>
              <p:cNvSpPr/>
              <p:nvPr/>
            </p:nvSpPr>
            <p:spPr>
              <a:xfrm>
                <a:off x="2867945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24"/>
              <p:cNvSpPr/>
              <p:nvPr/>
            </p:nvSpPr>
            <p:spPr>
              <a:xfrm>
                <a:off x="2867945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24"/>
              <p:cNvSpPr/>
              <p:nvPr/>
            </p:nvSpPr>
            <p:spPr>
              <a:xfrm>
                <a:off x="2867945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24"/>
              <p:cNvSpPr/>
              <p:nvPr/>
            </p:nvSpPr>
            <p:spPr>
              <a:xfrm>
                <a:off x="2867945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24"/>
              <p:cNvSpPr/>
              <p:nvPr/>
            </p:nvSpPr>
            <p:spPr>
              <a:xfrm>
                <a:off x="2867945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24"/>
              <p:cNvSpPr/>
              <p:nvPr/>
            </p:nvSpPr>
            <p:spPr>
              <a:xfrm>
                <a:off x="2867945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24"/>
              <p:cNvSpPr/>
              <p:nvPr/>
            </p:nvSpPr>
            <p:spPr>
              <a:xfrm>
                <a:off x="2867945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24"/>
              <p:cNvSpPr/>
              <p:nvPr/>
            </p:nvSpPr>
            <p:spPr>
              <a:xfrm>
                <a:off x="2867945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24"/>
              <p:cNvSpPr/>
              <p:nvPr/>
            </p:nvSpPr>
            <p:spPr>
              <a:xfrm>
                <a:off x="2867945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24"/>
              <p:cNvSpPr/>
              <p:nvPr/>
            </p:nvSpPr>
            <p:spPr>
              <a:xfrm>
                <a:off x="3022200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24"/>
              <p:cNvSpPr/>
              <p:nvPr/>
            </p:nvSpPr>
            <p:spPr>
              <a:xfrm>
                <a:off x="3022200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24"/>
              <p:cNvSpPr/>
              <p:nvPr/>
            </p:nvSpPr>
            <p:spPr>
              <a:xfrm>
                <a:off x="3022200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24"/>
              <p:cNvSpPr/>
              <p:nvPr/>
            </p:nvSpPr>
            <p:spPr>
              <a:xfrm>
                <a:off x="3022200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24"/>
              <p:cNvSpPr/>
              <p:nvPr/>
            </p:nvSpPr>
            <p:spPr>
              <a:xfrm>
                <a:off x="3022200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24"/>
              <p:cNvSpPr/>
              <p:nvPr/>
            </p:nvSpPr>
            <p:spPr>
              <a:xfrm>
                <a:off x="3022200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24"/>
              <p:cNvSpPr/>
              <p:nvPr/>
            </p:nvSpPr>
            <p:spPr>
              <a:xfrm>
                <a:off x="3022200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24"/>
              <p:cNvSpPr/>
              <p:nvPr/>
            </p:nvSpPr>
            <p:spPr>
              <a:xfrm>
                <a:off x="3022200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24"/>
              <p:cNvSpPr/>
              <p:nvPr/>
            </p:nvSpPr>
            <p:spPr>
              <a:xfrm>
                <a:off x="3022200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24"/>
              <p:cNvSpPr/>
              <p:nvPr/>
            </p:nvSpPr>
            <p:spPr>
              <a:xfrm>
                <a:off x="3022200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24"/>
              <p:cNvSpPr/>
              <p:nvPr/>
            </p:nvSpPr>
            <p:spPr>
              <a:xfrm>
                <a:off x="3022200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24"/>
              <p:cNvSpPr/>
              <p:nvPr/>
            </p:nvSpPr>
            <p:spPr>
              <a:xfrm>
                <a:off x="3022200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24"/>
              <p:cNvSpPr/>
              <p:nvPr/>
            </p:nvSpPr>
            <p:spPr>
              <a:xfrm>
                <a:off x="3022200" y="8327966"/>
                <a:ext cx="1764" cy="889"/>
              </a:xfrm>
              <a:custGeom>
                <a:avLst/>
                <a:gdLst/>
                <a:ahLst/>
                <a:cxnLst/>
                <a:rect l="l" t="t" r="r" b="b"/>
                <a:pathLst>
                  <a:path w="123" h="62" extrusionOk="0">
                    <a:moveTo>
                      <a:pt x="1" y="0"/>
                    </a:moveTo>
                    <a:lnTo>
                      <a:pt x="1" y="61"/>
                    </a:lnTo>
                    <a:cubicBezTo>
                      <a:pt x="1" y="0"/>
                      <a:pt x="61" y="0"/>
                      <a:pt x="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24"/>
              <p:cNvSpPr/>
              <p:nvPr/>
            </p:nvSpPr>
            <p:spPr>
              <a:xfrm>
                <a:off x="3022200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24"/>
              <p:cNvSpPr/>
              <p:nvPr/>
            </p:nvSpPr>
            <p:spPr>
              <a:xfrm>
                <a:off x="3022200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24"/>
              <p:cNvSpPr/>
              <p:nvPr/>
            </p:nvSpPr>
            <p:spPr>
              <a:xfrm>
                <a:off x="3022200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24"/>
              <p:cNvSpPr/>
              <p:nvPr/>
            </p:nvSpPr>
            <p:spPr>
              <a:xfrm>
                <a:off x="3022200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24"/>
              <p:cNvSpPr/>
              <p:nvPr/>
            </p:nvSpPr>
            <p:spPr>
              <a:xfrm>
                <a:off x="3022200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24"/>
              <p:cNvSpPr/>
              <p:nvPr/>
            </p:nvSpPr>
            <p:spPr>
              <a:xfrm>
                <a:off x="3022200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24"/>
              <p:cNvSpPr/>
              <p:nvPr/>
            </p:nvSpPr>
            <p:spPr>
              <a:xfrm>
                <a:off x="3175581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24"/>
              <p:cNvSpPr/>
              <p:nvPr/>
            </p:nvSpPr>
            <p:spPr>
              <a:xfrm>
                <a:off x="3175581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24"/>
              <p:cNvSpPr/>
              <p:nvPr/>
            </p:nvSpPr>
            <p:spPr>
              <a:xfrm>
                <a:off x="3175581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24"/>
              <p:cNvSpPr/>
              <p:nvPr/>
            </p:nvSpPr>
            <p:spPr>
              <a:xfrm>
                <a:off x="3175581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24"/>
              <p:cNvSpPr/>
              <p:nvPr/>
            </p:nvSpPr>
            <p:spPr>
              <a:xfrm>
                <a:off x="3175581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24"/>
              <p:cNvSpPr/>
              <p:nvPr/>
            </p:nvSpPr>
            <p:spPr>
              <a:xfrm>
                <a:off x="3175581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24"/>
              <p:cNvSpPr/>
              <p:nvPr/>
            </p:nvSpPr>
            <p:spPr>
              <a:xfrm>
                <a:off x="3175581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24"/>
              <p:cNvSpPr/>
              <p:nvPr/>
            </p:nvSpPr>
            <p:spPr>
              <a:xfrm>
                <a:off x="3175581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24"/>
              <p:cNvSpPr/>
              <p:nvPr/>
            </p:nvSpPr>
            <p:spPr>
              <a:xfrm>
                <a:off x="3175581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24"/>
              <p:cNvSpPr/>
              <p:nvPr/>
            </p:nvSpPr>
            <p:spPr>
              <a:xfrm>
                <a:off x="3175581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24"/>
              <p:cNvSpPr/>
              <p:nvPr/>
            </p:nvSpPr>
            <p:spPr>
              <a:xfrm>
                <a:off x="3175581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24"/>
              <p:cNvSpPr/>
              <p:nvPr/>
            </p:nvSpPr>
            <p:spPr>
              <a:xfrm>
                <a:off x="3175581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24"/>
              <p:cNvSpPr/>
              <p:nvPr/>
            </p:nvSpPr>
            <p:spPr>
              <a:xfrm>
                <a:off x="3175581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5" y="10453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24"/>
              <p:cNvSpPr/>
              <p:nvPr/>
            </p:nvSpPr>
            <p:spPr>
              <a:xfrm>
                <a:off x="3175581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24"/>
              <p:cNvSpPr/>
              <p:nvPr/>
            </p:nvSpPr>
            <p:spPr>
              <a:xfrm>
                <a:off x="3175581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24"/>
              <p:cNvSpPr/>
              <p:nvPr/>
            </p:nvSpPr>
            <p:spPr>
              <a:xfrm>
                <a:off x="3175581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24"/>
              <p:cNvSpPr/>
              <p:nvPr/>
            </p:nvSpPr>
            <p:spPr>
              <a:xfrm>
                <a:off x="3175581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24"/>
              <p:cNvSpPr/>
              <p:nvPr/>
            </p:nvSpPr>
            <p:spPr>
              <a:xfrm>
                <a:off x="3175581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24"/>
              <p:cNvSpPr/>
              <p:nvPr/>
            </p:nvSpPr>
            <p:spPr>
              <a:xfrm>
                <a:off x="3176456" y="8327966"/>
                <a:ext cx="3499" cy="13092"/>
              </a:xfrm>
              <a:custGeom>
                <a:avLst/>
                <a:gdLst/>
                <a:ahLst/>
                <a:cxnLst/>
                <a:rect l="l" t="t" r="r" b="b"/>
                <a:pathLst>
                  <a:path w="244" h="913" extrusionOk="0">
                    <a:moveTo>
                      <a:pt x="1" y="0"/>
                    </a:moveTo>
                    <a:lnTo>
                      <a:pt x="1" y="851"/>
                    </a:lnTo>
                    <a:cubicBezTo>
                      <a:pt x="61" y="851"/>
                      <a:pt x="122" y="912"/>
                      <a:pt x="244" y="912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24"/>
              <p:cNvSpPr/>
              <p:nvPr/>
            </p:nvSpPr>
            <p:spPr>
              <a:xfrm>
                <a:off x="3329836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24"/>
              <p:cNvSpPr/>
              <p:nvPr/>
            </p:nvSpPr>
            <p:spPr>
              <a:xfrm>
                <a:off x="3329836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24"/>
              <p:cNvSpPr/>
              <p:nvPr/>
            </p:nvSpPr>
            <p:spPr>
              <a:xfrm>
                <a:off x="3329836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24"/>
              <p:cNvSpPr/>
              <p:nvPr/>
            </p:nvSpPr>
            <p:spPr>
              <a:xfrm>
                <a:off x="3329836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24"/>
              <p:cNvSpPr/>
              <p:nvPr/>
            </p:nvSpPr>
            <p:spPr>
              <a:xfrm>
                <a:off x="3329836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24"/>
              <p:cNvSpPr/>
              <p:nvPr/>
            </p:nvSpPr>
            <p:spPr>
              <a:xfrm>
                <a:off x="3329836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24"/>
              <p:cNvSpPr/>
              <p:nvPr/>
            </p:nvSpPr>
            <p:spPr>
              <a:xfrm>
                <a:off x="3329836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24"/>
              <p:cNvSpPr/>
              <p:nvPr/>
            </p:nvSpPr>
            <p:spPr>
              <a:xfrm>
                <a:off x="3329836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24"/>
              <p:cNvSpPr/>
              <p:nvPr/>
            </p:nvSpPr>
            <p:spPr>
              <a:xfrm>
                <a:off x="3329836" y="8327966"/>
                <a:ext cx="4374" cy="200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399" extrusionOk="0">
                    <a:moveTo>
                      <a:pt x="1" y="0"/>
                    </a:moveTo>
                    <a:lnTo>
                      <a:pt x="1" y="1398"/>
                    </a:lnTo>
                    <a:lnTo>
                      <a:pt x="305" y="139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24"/>
              <p:cNvSpPr/>
              <p:nvPr/>
            </p:nvSpPr>
            <p:spPr>
              <a:xfrm>
                <a:off x="3329836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24"/>
              <p:cNvSpPr/>
              <p:nvPr/>
            </p:nvSpPr>
            <p:spPr>
              <a:xfrm>
                <a:off x="3329836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5" y="10453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24"/>
              <p:cNvSpPr/>
              <p:nvPr/>
            </p:nvSpPr>
            <p:spPr>
              <a:xfrm>
                <a:off x="3329836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24"/>
              <p:cNvSpPr/>
              <p:nvPr/>
            </p:nvSpPr>
            <p:spPr>
              <a:xfrm>
                <a:off x="3329836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24"/>
              <p:cNvSpPr/>
              <p:nvPr/>
            </p:nvSpPr>
            <p:spPr>
              <a:xfrm>
                <a:off x="3329836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24"/>
              <p:cNvSpPr/>
              <p:nvPr/>
            </p:nvSpPr>
            <p:spPr>
              <a:xfrm>
                <a:off x="3329836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24"/>
              <p:cNvSpPr/>
              <p:nvPr/>
            </p:nvSpPr>
            <p:spPr>
              <a:xfrm>
                <a:off x="3329836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24"/>
              <p:cNvSpPr/>
              <p:nvPr/>
            </p:nvSpPr>
            <p:spPr>
              <a:xfrm>
                <a:off x="3329836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24"/>
              <p:cNvSpPr/>
              <p:nvPr/>
            </p:nvSpPr>
            <p:spPr>
              <a:xfrm>
                <a:off x="3329836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24"/>
              <p:cNvSpPr/>
              <p:nvPr/>
            </p:nvSpPr>
            <p:spPr>
              <a:xfrm>
                <a:off x="3329836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24"/>
              <p:cNvSpPr/>
              <p:nvPr/>
            </p:nvSpPr>
            <p:spPr>
              <a:xfrm>
                <a:off x="3484106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24"/>
              <p:cNvSpPr/>
              <p:nvPr/>
            </p:nvSpPr>
            <p:spPr>
              <a:xfrm>
                <a:off x="3484106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24"/>
              <p:cNvSpPr/>
              <p:nvPr/>
            </p:nvSpPr>
            <p:spPr>
              <a:xfrm>
                <a:off x="3484106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24"/>
              <p:cNvSpPr/>
              <p:nvPr/>
            </p:nvSpPr>
            <p:spPr>
              <a:xfrm>
                <a:off x="3484106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24"/>
              <p:cNvSpPr/>
              <p:nvPr/>
            </p:nvSpPr>
            <p:spPr>
              <a:xfrm>
                <a:off x="3484106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24"/>
              <p:cNvSpPr/>
              <p:nvPr/>
            </p:nvSpPr>
            <p:spPr>
              <a:xfrm>
                <a:off x="3484106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24"/>
              <p:cNvSpPr/>
              <p:nvPr/>
            </p:nvSpPr>
            <p:spPr>
              <a:xfrm>
                <a:off x="3484106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24"/>
              <p:cNvSpPr/>
              <p:nvPr/>
            </p:nvSpPr>
            <p:spPr>
              <a:xfrm>
                <a:off x="3484106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24"/>
              <p:cNvSpPr/>
              <p:nvPr/>
            </p:nvSpPr>
            <p:spPr>
              <a:xfrm>
                <a:off x="3484106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24"/>
              <p:cNvSpPr/>
              <p:nvPr/>
            </p:nvSpPr>
            <p:spPr>
              <a:xfrm>
                <a:off x="3484106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24"/>
              <p:cNvSpPr/>
              <p:nvPr/>
            </p:nvSpPr>
            <p:spPr>
              <a:xfrm>
                <a:off x="3484106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24"/>
              <p:cNvSpPr/>
              <p:nvPr/>
            </p:nvSpPr>
            <p:spPr>
              <a:xfrm>
                <a:off x="3484106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24"/>
              <p:cNvSpPr/>
              <p:nvPr/>
            </p:nvSpPr>
            <p:spPr>
              <a:xfrm>
                <a:off x="3484106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24"/>
              <p:cNvSpPr/>
              <p:nvPr/>
            </p:nvSpPr>
            <p:spPr>
              <a:xfrm>
                <a:off x="3484106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24"/>
              <p:cNvSpPr/>
              <p:nvPr/>
            </p:nvSpPr>
            <p:spPr>
              <a:xfrm>
                <a:off x="3484106" y="8327966"/>
                <a:ext cx="3499" cy="524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66" extrusionOk="0">
                    <a:moveTo>
                      <a:pt x="0" y="0"/>
                    </a:moveTo>
                    <a:lnTo>
                      <a:pt x="0" y="365"/>
                    </a:lnTo>
                    <a:cubicBezTo>
                      <a:pt x="122" y="304"/>
                      <a:pt x="182" y="244"/>
                      <a:pt x="243" y="18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24"/>
              <p:cNvSpPr/>
              <p:nvPr/>
            </p:nvSpPr>
            <p:spPr>
              <a:xfrm>
                <a:off x="3484106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24"/>
              <p:cNvSpPr/>
              <p:nvPr/>
            </p:nvSpPr>
            <p:spPr>
              <a:xfrm>
                <a:off x="3484106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24"/>
              <p:cNvSpPr/>
              <p:nvPr/>
            </p:nvSpPr>
            <p:spPr>
              <a:xfrm>
                <a:off x="3484106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24"/>
              <p:cNvSpPr/>
              <p:nvPr/>
            </p:nvSpPr>
            <p:spPr>
              <a:xfrm>
                <a:off x="3484106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24"/>
              <p:cNvSpPr/>
              <p:nvPr/>
            </p:nvSpPr>
            <p:spPr>
              <a:xfrm>
                <a:off x="3638361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24"/>
              <p:cNvSpPr/>
              <p:nvPr/>
            </p:nvSpPr>
            <p:spPr>
              <a:xfrm>
                <a:off x="3638361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24"/>
              <p:cNvSpPr/>
              <p:nvPr/>
            </p:nvSpPr>
            <p:spPr>
              <a:xfrm>
                <a:off x="3638361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24"/>
              <p:cNvSpPr/>
              <p:nvPr/>
            </p:nvSpPr>
            <p:spPr>
              <a:xfrm>
                <a:off x="3638361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24"/>
              <p:cNvSpPr/>
              <p:nvPr/>
            </p:nvSpPr>
            <p:spPr>
              <a:xfrm>
                <a:off x="3638361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24"/>
              <p:cNvSpPr/>
              <p:nvPr/>
            </p:nvSpPr>
            <p:spPr>
              <a:xfrm>
                <a:off x="3638361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24"/>
              <p:cNvSpPr/>
              <p:nvPr/>
            </p:nvSpPr>
            <p:spPr>
              <a:xfrm>
                <a:off x="3638361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24"/>
              <p:cNvSpPr/>
              <p:nvPr/>
            </p:nvSpPr>
            <p:spPr>
              <a:xfrm>
                <a:off x="3638361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24"/>
              <p:cNvSpPr/>
              <p:nvPr/>
            </p:nvSpPr>
            <p:spPr>
              <a:xfrm>
                <a:off x="3638361" y="8173711"/>
                <a:ext cx="3499" cy="10023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990" extrusionOk="0">
                    <a:moveTo>
                      <a:pt x="0" y="0"/>
                    </a:moveTo>
                    <a:lnTo>
                      <a:pt x="0" y="6989"/>
                    </a:lnTo>
                    <a:cubicBezTo>
                      <a:pt x="61" y="6989"/>
                      <a:pt x="182" y="6929"/>
                      <a:pt x="243" y="6929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24"/>
              <p:cNvSpPr/>
              <p:nvPr/>
            </p:nvSpPr>
            <p:spPr>
              <a:xfrm>
                <a:off x="3638361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24"/>
              <p:cNvSpPr/>
              <p:nvPr/>
            </p:nvSpPr>
            <p:spPr>
              <a:xfrm>
                <a:off x="3638361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24"/>
              <p:cNvSpPr/>
              <p:nvPr/>
            </p:nvSpPr>
            <p:spPr>
              <a:xfrm>
                <a:off x="3638361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24"/>
              <p:cNvSpPr/>
              <p:nvPr/>
            </p:nvSpPr>
            <p:spPr>
              <a:xfrm>
                <a:off x="3638361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24"/>
              <p:cNvSpPr/>
              <p:nvPr/>
            </p:nvSpPr>
            <p:spPr>
              <a:xfrm>
                <a:off x="3638361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24"/>
              <p:cNvSpPr/>
              <p:nvPr/>
            </p:nvSpPr>
            <p:spPr>
              <a:xfrm>
                <a:off x="3638361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24"/>
              <p:cNvSpPr/>
              <p:nvPr/>
            </p:nvSpPr>
            <p:spPr>
              <a:xfrm>
                <a:off x="3638361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24"/>
              <p:cNvSpPr/>
              <p:nvPr/>
            </p:nvSpPr>
            <p:spPr>
              <a:xfrm>
                <a:off x="3638361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24"/>
              <p:cNvSpPr/>
              <p:nvPr/>
            </p:nvSpPr>
            <p:spPr>
              <a:xfrm>
                <a:off x="3638361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24"/>
              <p:cNvSpPr/>
              <p:nvPr/>
            </p:nvSpPr>
            <p:spPr>
              <a:xfrm>
                <a:off x="3792617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24"/>
              <p:cNvSpPr/>
              <p:nvPr/>
            </p:nvSpPr>
            <p:spPr>
              <a:xfrm>
                <a:off x="3792617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24"/>
              <p:cNvSpPr/>
              <p:nvPr/>
            </p:nvSpPr>
            <p:spPr>
              <a:xfrm>
                <a:off x="3792617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24"/>
              <p:cNvSpPr/>
              <p:nvPr/>
            </p:nvSpPr>
            <p:spPr>
              <a:xfrm>
                <a:off x="3792617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24"/>
              <p:cNvSpPr/>
              <p:nvPr/>
            </p:nvSpPr>
            <p:spPr>
              <a:xfrm>
                <a:off x="3792617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24"/>
              <p:cNvSpPr/>
              <p:nvPr/>
            </p:nvSpPr>
            <p:spPr>
              <a:xfrm>
                <a:off x="3792617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24"/>
              <p:cNvSpPr/>
              <p:nvPr/>
            </p:nvSpPr>
            <p:spPr>
              <a:xfrm>
                <a:off x="3792617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24"/>
              <p:cNvSpPr/>
              <p:nvPr/>
            </p:nvSpPr>
            <p:spPr>
              <a:xfrm>
                <a:off x="3792617" y="8173711"/>
                <a:ext cx="3499" cy="8367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835" extrusionOk="0">
                    <a:moveTo>
                      <a:pt x="0" y="0"/>
                    </a:moveTo>
                    <a:lnTo>
                      <a:pt x="0" y="5835"/>
                    </a:lnTo>
                    <a:lnTo>
                      <a:pt x="243" y="5835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24"/>
              <p:cNvSpPr/>
              <p:nvPr/>
            </p:nvSpPr>
            <p:spPr>
              <a:xfrm>
                <a:off x="3792617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24"/>
              <p:cNvSpPr/>
              <p:nvPr/>
            </p:nvSpPr>
            <p:spPr>
              <a:xfrm>
                <a:off x="3792617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24"/>
              <p:cNvSpPr/>
              <p:nvPr/>
            </p:nvSpPr>
            <p:spPr>
              <a:xfrm>
                <a:off x="3792617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24"/>
              <p:cNvSpPr/>
              <p:nvPr/>
            </p:nvSpPr>
            <p:spPr>
              <a:xfrm>
                <a:off x="3792617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24"/>
              <p:cNvSpPr/>
              <p:nvPr/>
            </p:nvSpPr>
            <p:spPr>
              <a:xfrm>
                <a:off x="3792617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24"/>
              <p:cNvSpPr/>
              <p:nvPr/>
            </p:nvSpPr>
            <p:spPr>
              <a:xfrm>
                <a:off x="3792617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24"/>
              <p:cNvSpPr/>
              <p:nvPr/>
            </p:nvSpPr>
            <p:spPr>
              <a:xfrm>
                <a:off x="3792617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24"/>
              <p:cNvSpPr/>
              <p:nvPr/>
            </p:nvSpPr>
            <p:spPr>
              <a:xfrm>
                <a:off x="3792617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24"/>
              <p:cNvSpPr/>
              <p:nvPr/>
            </p:nvSpPr>
            <p:spPr>
              <a:xfrm>
                <a:off x="3792617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24"/>
              <p:cNvSpPr/>
              <p:nvPr/>
            </p:nvSpPr>
            <p:spPr>
              <a:xfrm>
                <a:off x="3792617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24"/>
              <p:cNvSpPr/>
              <p:nvPr/>
            </p:nvSpPr>
            <p:spPr>
              <a:xfrm>
                <a:off x="3946872" y="8173711"/>
                <a:ext cx="3499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15" extrusionOk="0">
                    <a:moveTo>
                      <a:pt x="0" y="0"/>
                    </a:moveTo>
                    <a:lnTo>
                      <a:pt x="0" y="7415"/>
                    </a:lnTo>
                    <a:cubicBezTo>
                      <a:pt x="61" y="7354"/>
                      <a:pt x="122" y="7354"/>
                      <a:pt x="243" y="729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24"/>
              <p:cNvSpPr/>
              <p:nvPr/>
            </p:nvSpPr>
            <p:spPr>
              <a:xfrm>
                <a:off x="3945997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24"/>
              <p:cNvSpPr/>
              <p:nvPr/>
            </p:nvSpPr>
            <p:spPr>
              <a:xfrm>
                <a:off x="3945997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24"/>
              <p:cNvSpPr/>
              <p:nvPr/>
            </p:nvSpPr>
            <p:spPr>
              <a:xfrm>
                <a:off x="3945997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24"/>
              <p:cNvSpPr/>
              <p:nvPr/>
            </p:nvSpPr>
            <p:spPr>
              <a:xfrm>
                <a:off x="3945997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24"/>
              <p:cNvSpPr/>
              <p:nvPr/>
            </p:nvSpPr>
            <p:spPr>
              <a:xfrm>
                <a:off x="3945997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24"/>
              <p:cNvSpPr/>
              <p:nvPr/>
            </p:nvSpPr>
            <p:spPr>
              <a:xfrm>
                <a:off x="3945997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24"/>
              <p:cNvSpPr/>
              <p:nvPr/>
            </p:nvSpPr>
            <p:spPr>
              <a:xfrm>
                <a:off x="3945997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24"/>
              <p:cNvSpPr/>
              <p:nvPr/>
            </p:nvSpPr>
            <p:spPr>
              <a:xfrm>
                <a:off x="3945997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24"/>
              <p:cNvSpPr/>
              <p:nvPr/>
            </p:nvSpPr>
            <p:spPr>
              <a:xfrm>
                <a:off x="3945997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24"/>
              <p:cNvSpPr/>
              <p:nvPr/>
            </p:nvSpPr>
            <p:spPr>
              <a:xfrm>
                <a:off x="3945997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24"/>
              <p:cNvSpPr/>
              <p:nvPr/>
            </p:nvSpPr>
            <p:spPr>
              <a:xfrm>
                <a:off x="3945997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24"/>
              <p:cNvSpPr/>
              <p:nvPr/>
            </p:nvSpPr>
            <p:spPr>
              <a:xfrm>
                <a:off x="3945997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24"/>
              <p:cNvSpPr/>
              <p:nvPr/>
            </p:nvSpPr>
            <p:spPr>
              <a:xfrm>
                <a:off x="3945997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24"/>
              <p:cNvSpPr/>
              <p:nvPr/>
            </p:nvSpPr>
            <p:spPr>
              <a:xfrm>
                <a:off x="3945997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24"/>
              <p:cNvSpPr/>
              <p:nvPr/>
            </p:nvSpPr>
            <p:spPr>
              <a:xfrm>
                <a:off x="3945997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24"/>
              <p:cNvSpPr/>
              <p:nvPr/>
            </p:nvSpPr>
            <p:spPr>
              <a:xfrm>
                <a:off x="3945997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24"/>
              <p:cNvSpPr/>
              <p:nvPr/>
            </p:nvSpPr>
            <p:spPr>
              <a:xfrm>
                <a:off x="3945997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24"/>
              <p:cNvSpPr/>
              <p:nvPr/>
            </p:nvSpPr>
            <p:spPr>
              <a:xfrm>
                <a:off x="4100253" y="8173711"/>
                <a:ext cx="4374" cy="7845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71" extrusionOk="0">
                    <a:moveTo>
                      <a:pt x="0" y="0"/>
                    </a:moveTo>
                    <a:lnTo>
                      <a:pt x="0" y="5470"/>
                    </a:lnTo>
                    <a:lnTo>
                      <a:pt x="304" y="547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24"/>
              <p:cNvSpPr/>
              <p:nvPr/>
            </p:nvSpPr>
            <p:spPr>
              <a:xfrm>
                <a:off x="4100253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24"/>
              <p:cNvSpPr/>
              <p:nvPr/>
            </p:nvSpPr>
            <p:spPr>
              <a:xfrm>
                <a:off x="4100253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24"/>
              <p:cNvSpPr/>
              <p:nvPr/>
            </p:nvSpPr>
            <p:spPr>
              <a:xfrm>
                <a:off x="4100253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24"/>
              <p:cNvSpPr/>
              <p:nvPr/>
            </p:nvSpPr>
            <p:spPr>
              <a:xfrm>
                <a:off x="4100253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24"/>
              <p:cNvSpPr/>
              <p:nvPr/>
            </p:nvSpPr>
            <p:spPr>
              <a:xfrm>
                <a:off x="4100253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24"/>
              <p:cNvSpPr/>
              <p:nvPr/>
            </p:nvSpPr>
            <p:spPr>
              <a:xfrm>
                <a:off x="4100253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24"/>
              <p:cNvSpPr/>
              <p:nvPr/>
            </p:nvSpPr>
            <p:spPr>
              <a:xfrm>
                <a:off x="4100253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24"/>
              <p:cNvSpPr/>
              <p:nvPr/>
            </p:nvSpPr>
            <p:spPr>
              <a:xfrm>
                <a:off x="4100253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24"/>
              <p:cNvSpPr/>
              <p:nvPr/>
            </p:nvSpPr>
            <p:spPr>
              <a:xfrm>
                <a:off x="4100253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24"/>
              <p:cNvSpPr/>
              <p:nvPr/>
            </p:nvSpPr>
            <p:spPr>
              <a:xfrm>
                <a:off x="4100253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24"/>
              <p:cNvSpPr/>
              <p:nvPr/>
            </p:nvSpPr>
            <p:spPr>
              <a:xfrm>
                <a:off x="4100253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24"/>
              <p:cNvSpPr/>
              <p:nvPr/>
            </p:nvSpPr>
            <p:spPr>
              <a:xfrm>
                <a:off x="4100253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24"/>
              <p:cNvSpPr/>
              <p:nvPr/>
            </p:nvSpPr>
            <p:spPr>
              <a:xfrm>
                <a:off x="4100253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24"/>
              <p:cNvSpPr/>
              <p:nvPr/>
            </p:nvSpPr>
            <p:spPr>
              <a:xfrm>
                <a:off x="4100253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24"/>
              <p:cNvSpPr/>
              <p:nvPr/>
            </p:nvSpPr>
            <p:spPr>
              <a:xfrm>
                <a:off x="4100253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24"/>
              <p:cNvSpPr/>
              <p:nvPr/>
            </p:nvSpPr>
            <p:spPr>
              <a:xfrm>
                <a:off x="4100253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24"/>
              <p:cNvSpPr/>
              <p:nvPr/>
            </p:nvSpPr>
            <p:spPr>
              <a:xfrm>
                <a:off x="4100253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24"/>
              <p:cNvSpPr/>
              <p:nvPr/>
            </p:nvSpPr>
            <p:spPr>
              <a:xfrm>
                <a:off x="4254508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24"/>
              <p:cNvSpPr/>
              <p:nvPr/>
            </p:nvSpPr>
            <p:spPr>
              <a:xfrm>
                <a:off x="4254508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24"/>
              <p:cNvSpPr/>
              <p:nvPr/>
            </p:nvSpPr>
            <p:spPr>
              <a:xfrm>
                <a:off x="4254508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24"/>
              <p:cNvSpPr/>
              <p:nvPr/>
            </p:nvSpPr>
            <p:spPr>
              <a:xfrm>
                <a:off x="4254508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24"/>
              <p:cNvSpPr/>
              <p:nvPr/>
            </p:nvSpPr>
            <p:spPr>
              <a:xfrm>
                <a:off x="4254508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24"/>
              <p:cNvSpPr/>
              <p:nvPr/>
            </p:nvSpPr>
            <p:spPr>
              <a:xfrm>
                <a:off x="4254508" y="8173711"/>
                <a:ext cx="3499" cy="8106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653" extrusionOk="0">
                    <a:moveTo>
                      <a:pt x="0" y="0"/>
                    </a:moveTo>
                    <a:lnTo>
                      <a:pt x="0" y="5652"/>
                    </a:lnTo>
                    <a:cubicBezTo>
                      <a:pt x="122" y="5652"/>
                      <a:pt x="183" y="5652"/>
                      <a:pt x="244" y="5592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24"/>
              <p:cNvSpPr/>
              <p:nvPr/>
            </p:nvSpPr>
            <p:spPr>
              <a:xfrm>
                <a:off x="4254508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24"/>
              <p:cNvSpPr/>
              <p:nvPr/>
            </p:nvSpPr>
            <p:spPr>
              <a:xfrm>
                <a:off x="4254508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24"/>
              <p:cNvSpPr/>
              <p:nvPr/>
            </p:nvSpPr>
            <p:spPr>
              <a:xfrm>
                <a:off x="4254508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24"/>
              <p:cNvSpPr/>
              <p:nvPr/>
            </p:nvSpPr>
            <p:spPr>
              <a:xfrm>
                <a:off x="4254508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24"/>
              <p:cNvSpPr/>
              <p:nvPr/>
            </p:nvSpPr>
            <p:spPr>
              <a:xfrm>
                <a:off x="4254508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24"/>
              <p:cNvSpPr/>
              <p:nvPr/>
            </p:nvSpPr>
            <p:spPr>
              <a:xfrm>
                <a:off x="4254508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24"/>
              <p:cNvSpPr/>
              <p:nvPr/>
            </p:nvSpPr>
            <p:spPr>
              <a:xfrm>
                <a:off x="4254508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24"/>
              <p:cNvSpPr/>
              <p:nvPr/>
            </p:nvSpPr>
            <p:spPr>
              <a:xfrm>
                <a:off x="4254508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24"/>
              <p:cNvSpPr/>
              <p:nvPr/>
            </p:nvSpPr>
            <p:spPr>
              <a:xfrm>
                <a:off x="4254508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24"/>
              <p:cNvSpPr/>
              <p:nvPr/>
            </p:nvSpPr>
            <p:spPr>
              <a:xfrm>
                <a:off x="4254508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24"/>
              <p:cNvSpPr/>
              <p:nvPr/>
            </p:nvSpPr>
            <p:spPr>
              <a:xfrm>
                <a:off x="4254508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24"/>
              <p:cNvSpPr/>
              <p:nvPr/>
            </p:nvSpPr>
            <p:spPr>
              <a:xfrm>
                <a:off x="4254508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24"/>
              <p:cNvSpPr/>
              <p:nvPr/>
            </p:nvSpPr>
            <p:spPr>
              <a:xfrm>
                <a:off x="4408764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24"/>
              <p:cNvSpPr/>
              <p:nvPr/>
            </p:nvSpPr>
            <p:spPr>
              <a:xfrm>
                <a:off x="4408764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24"/>
              <p:cNvSpPr/>
              <p:nvPr/>
            </p:nvSpPr>
            <p:spPr>
              <a:xfrm>
                <a:off x="4408764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24"/>
              <p:cNvSpPr/>
              <p:nvPr/>
            </p:nvSpPr>
            <p:spPr>
              <a:xfrm>
                <a:off x="4408764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24"/>
              <p:cNvSpPr/>
              <p:nvPr/>
            </p:nvSpPr>
            <p:spPr>
              <a:xfrm>
                <a:off x="4408764" y="8173711"/>
                <a:ext cx="3499" cy="7757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410" extrusionOk="0">
                    <a:moveTo>
                      <a:pt x="1" y="0"/>
                    </a:moveTo>
                    <a:lnTo>
                      <a:pt x="1" y="5409"/>
                    </a:lnTo>
                    <a:lnTo>
                      <a:pt x="244" y="5409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24"/>
              <p:cNvSpPr/>
              <p:nvPr/>
            </p:nvSpPr>
            <p:spPr>
              <a:xfrm>
                <a:off x="4408764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24"/>
              <p:cNvSpPr/>
              <p:nvPr/>
            </p:nvSpPr>
            <p:spPr>
              <a:xfrm>
                <a:off x="4408764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24"/>
              <p:cNvSpPr/>
              <p:nvPr/>
            </p:nvSpPr>
            <p:spPr>
              <a:xfrm>
                <a:off x="4408764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24"/>
              <p:cNvSpPr/>
              <p:nvPr/>
            </p:nvSpPr>
            <p:spPr>
              <a:xfrm>
                <a:off x="4408764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24"/>
              <p:cNvSpPr/>
              <p:nvPr/>
            </p:nvSpPr>
            <p:spPr>
              <a:xfrm>
                <a:off x="4408764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24"/>
              <p:cNvSpPr/>
              <p:nvPr/>
            </p:nvSpPr>
            <p:spPr>
              <a:xfrm>
                <a:off x="4408764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24"/>
              <p:cNvSpPr/>
              <p:nvPr/>
            </p:nvSpPr>
            <p:spPr>
              <a:xfrm>
                <a:off x="4408764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24"/>
              <p:cNvSpPr/>
              <p:nvPr/>
            </p:nvSpPr>
            <p:spPr>
              <a:xfrm>
                <a:off x="4408764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24"/>
              <p:cNvSpPr/>
              <p:nvPr/>
            </p:nvSpPr>
            <p:spPr>
              <a:xfrm>
                <a:off x="4408764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24"/>
              <p:cNvSpPr/>
              <p:nvPr/>
            </p:nvSpPr>
            <p:spPr>
              <a:xfrm>
                <a:off x="4408764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24"/>
              <p:cNvSpPr/>
              <p:nvPr/>
            </p:nvSpPr>
            <p:spPr>
              <a:xfrm>
                <a:off x="4408764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24"/>
              <p:cNvSpPr/>
              <p:nvPr/>
            </p:nvSpPr>
            <p:spPr>
              <a:xfrm>
                <a:off x="4408764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24"/>
              <p:cNvSpPr/>
              <p:nvPr/>
            </p:nvSpPr>
            <p:spPr>
              <a:xfrm>
                <a:off x="4408764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24"/>
              <p:cNvSpPr/>
              <p:nvPr/>
            </p:nvSpPr>
            <p:spPr>
              <a:xfrm>
                <a:off x="4563019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24"/>
              <p:cNvSpPr/>
              <p:nvPr/>
            </p:nvSpPr>
            <p:spPr>
              <a:xfrm>
                <a:off x="4563019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24"/>
              <p:cNvSpPr/>
              <p:nvPr/>
            </p:nvSpPr>
            <p:spPr>
              <a:xfrm>
                <a:off x="4563019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24"/>
              <p:cNvSpPr/>
              <p:nvPr/>
            </p:nvSpPr>
            <p:spPr>
              <a:xfrm>
                <a:off x="4563019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24"/>
              <p:cNvSpPr/>
              <p:nvPr/>
            </p:nvSpPr>
            <p:spPr>
              <a:xfrm>
                <a:off x="4563019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24"/>
              <p:cNvSpPr/>
              <p:nvPr/>
            </p:nvSpPr>
            <p:spPr>
              <a:xfrm>
                <a:off x="4563019" y="6941403"/>
                <a:ext cx="3499" cy="4096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857" extrusionOk="0">
                    <a:moveTo>
                      <a:pt x="1" y="0"/>
                    </a:moveTo>
                    <a:lnTo>
                      <a:pt x="1" y="2857"/>
                    </a:lnTo>
                    <a:cubicBezTo>
                      <a:pt x="61" y="2675"/>
                      <a:pt x="183" y="2553"/>
                      <a:pt x="244" y="2371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24"/>
              <p:cNvSpPr/>
              <p:nvPr/>
            </p:nvSpPr>
            <p:spPr>
              <a:xfrm>
                <a:off x="4563019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24"/>
              <p:cNvSpPr/>
              <p:nvPr/>
            </p:nvSpPr>
            <p:spPr>
              <a:xfrm>
                <a:off x="4563019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24"/>
              <p:cNvSpPr/>
              <p:nvPr/>
            </p:nvSpPr>
            <p:spPr>
              <a:xfrm>
                <a:off x="4563019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24"/>
              <p:cNvSpPr/>
              <p:nvPr/>
            </p:nvSpPr>
            <p:spPr>
              <a:xfrm>
                <a:off x="4563019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24"/>
              <p:cNvSpPr/>
              <p:nvPr/>
            </p:nvSpPr>
            <p:spPr>
              <a:xfrm>
                <a:off x="916658" y="8170226"/>
                <a:ext cx="3530465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6197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46197" y="243"/>
                    </a:lnTo>
                    <a:cubicBezTo>
                      <a:pt x="246197" y="183"/>
                      <a:pt x="246197" y="61"/>
                      <a:pt x="246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24"/>
              <p:cNvSpPr/>
              <p:nvPr/>
            </p:nvSpPr>
            <p:spPr>
              <a:xfrm>
                <a:off x="916658" y="8015971"/>
                <a:ext cx="3550512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7595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47534" y="243"/>
                    </a:lnTo>
                    <a:cubicBezTo>
                      <a:pt x="247594" y="183"/>
                      <a:pt x="247594" y="122"/>
                      <a:pt x="247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24"/>
              <p:cNvSpPr/>
              <p:nvPr/>
            </p:nvSpPr>
            <p:spPr>
              <a:xfrm>
                <a:off x="916658" y="8324482"/>
                <a:ext cx="206553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4404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4404" y="243"/>
                    </a:lnTo>
                    <a:cubicBezTo>
                      <a:pt x="14282" y="183"/>
                      <a:pt x="14160" y="61"/>
                      <a:pt x="140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24"/>
              <p:cNvSpPr/>
              <p:nvPr/>
            </p:nvSpPr>
            <p:spPr>
              <a:xfrm>
                <a:off x="1205122" y="8324482"/>
                <a:ext cx="827074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57676" h="244" extrusionOk="0">
                    <a:moveTo>
                      <a:pt x="426" y="0"/>
                    </a:moveTo>
                    <a:cubicBezTo>
                      <a:pt x="304" y="61"/>
                      <a:pt x="183" y="183"/>
                      <a:pt x="0" y="243"/>
                    </a:cubicBezTo>
                    <a:lnTo>
                      <a:pt x="57189" y="243"/>
                    </a:lnTo>
                    <a:cubicBezTo>
                      <a:pt x="57310" y="183"/>
                      <a:pt x="57493" y="61"/>
                      <a:pt x="57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24"/>
              <p:cNvSpPr/>
              <p:nvPr/>
            </p:nvSpPr>
            <p:spPr>
              <a:xfrm>
                <a:off x="2426101" y="8324482"/>
                <a:ext cx="161239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1244" h="244" extrusionOk="0">
                    <a:moveTo>
                      <a:pt x="0" y="0"/>
                    </a:moveTo>
                    <a:cubicBezTo>
                      <a:pt x="304" y="61"/>
                      <a:pt x="669" y="183"/>
                      <a:pt x="1033" y="243"/>
                    </a:cubicBezTo>
                    <a:lnTo>
                      <a:pt x="10392" y="243"/>
                    </a:lnTo>
                    <a:cubicBezTo>
                      <a:pt x="10575" y="183"/>
                      <a:pt x="10696" y="183"/>
                      <a:pt x="10879" y="122"/>
                    </a:cubicBezTo>
                    <a:cubicBezTo>
                      <a:pt x="11000" y="61"/>
                      <a:pt x="11122" y="0"/>
                      <a:pt x="11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24"/>
              <p:cNvSpPr/>
              <p:nvPr/>
            </p:nvSpPr>
            <p:spPr>
              <a:xfrm>
                <a:off x="2703236" y="8324482"/>
                <a:ext cx="329433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2973" h="244" extrusionOk="0">
                    <a:moveTo>
                      <a:pt x="0" y="0"/>
                    </a:moveTo>
                    <a:cubicBezTo>
                      <a:pt x="183" y="122"/>
                      <a:pt x="365" y="183"/>
                      <a:pt x="486" y="243"/>
                    </a:cubicBezTo>
                    <a:lnTo>
                      <a:pt x="22365" y="243"/>
                    </a:lnTo>
                    <a:cubicBezTo>
                      <a:pt x="22548" y="183"/>
                      <a:pt x="22791" y="61"/>
                      <a:pt x="229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24"/>
              <p:cNvSpPr/>
              <p:nvPr/>
            </p:nvSpPr>
            <p:spPr>
              <a:xfrm>
                <a:off x="3134626" y="8324482"/>
                <a:ext cx="365168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465" h="244" extrusionOk="0">
                    <a:moveTo>
                      <a:pt x="1" y="0"/>
                    </a:moveTo>
                    <a:cubicBezTo>
                      <a:pt x="244" y="61"/>
                      <a:pt x="548" y="183"/>
                      <a:pt x="791" y="243"/>
                    </a:cubicBezTo>
                    <a:lnTo>
                      <a:pt x="25040" y="243"/>
                    </a:lnTo>
                    <a:cubicBezTo>
                      <a:pt x="25161" y="183"/>
                      <a:pt x="25343" y="61"/>
                      <a:pt x="25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24"/>
              <p:cNvSpPr/>
              <p:nvPr/>
            </p:nvSpPr>
            <p:spPr>
              <a:xfrm>
                <a:off x="916658" y="8477862"/>
                <a:ext cx="264946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18476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14464" y="305"/>
                    </a:lnTo>
                    <a:cubicBezTo>
                      <a:pt x="15801" y="183"/>
                      <a:pt x="17138" y="61"/>
                      <a:pt x="18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24"/>
              <p:cNvSpPr/>
              <p:nvPr/>
            </p:nvSpPr>
            <p:spPr>
              <a:xfrm>
                <a:off x="1235623" y="7861715"/>
                <a:ext cx="3285581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29120" h="305" extrusionOk="0">
                    <a:moveTo>
                      <a:pt x="122" y="0"/>
                    </a:moveTo>
                    <a:cubicBezTo>
                      <a:pt x="61" y="122"/>
                      <a:pt x="0" y="183"/>
                      <a:pt x="0" y="304"/>
                    </a:cubicBezTo>
                    <a:lnTo>
                      <a:pt x="228998" y="304"/>
                    </a:lnTo>
                    <a:cubicBezTo>
                      <a:pt x="229059" y="183"/>
                      <a:pt x="229059" y="122"/>
                      <a:pt x="229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24"/>
              <p:cNvSpPr/>
              <p:nvPr/>
            </p:nvSpPr>
            <p:spPr>
              <a:xfrm>
                <a:off x="916658" y="7707460"/>
                <a:ext cx="3635921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253551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253550" y="304"/>
                    </a:lnTo>
                    <a:lnTo>
                      <a:pt x="253550" y="243"/>
                    </a:lnTo>
                    <a:cubicBezTo>
                      <a:pt x="253550" y="182"/>
                      <a:pt x="253550" y="122"/>
                      <a:pt x="2535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24"/>
              <p:cNvSpPr/>
              <p:nvPr/>
            </p:nvSpPr>
            <p:spPr>
              <a:xfrm>
                <a:off x="916658" y="7554065"/>
                <a:ext cx="3640281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3855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53854" y="244"/>
                    </a:lnTo>
                    <a:cubicBezTo>
                      <a:pt x="253854" y="183"/>
                      <a:pt x="253854" y="62"/>
                      <a:pt x="2538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24"/>
              <p:cNvSpPr/>
              <p:nvPr/>
            </p:nvSpPr>
            <p:spPr>
              <a:xfrm>
                <a:off x="1244341" y="7399810"/>
                <a:ext cx="3283831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28998" h="244" extrusionOk="0">
                    <a:moveTo>
                      <a:pt x="0" y="1"/>
                    </a:moveTo>
                    <a:cubicBezTo>
                      <a:pt x="0" y="62"/>
                      <a:pt x="0" y="183"/>
                      <a:pt x="0" y="244"/>
                    </a:cubicBezTo>
                    <a:lnTo>
                      <a:pt x="228998" y="244"/>
                    </a:lnTo>
                    <a:cubicBezTo>
                      <a:pt x="228998" y="183"/>
                      <a:pt x="228998" y="62"/>
                      <a:pt x="228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24"/>
              <p:cNvSpPr/>
              <p:nvPr/>
            </p:nvSpPr>
            <p:spPr>
              <a:xfrm>
                <a:off x="916658" y="7245554"/>
                <a:ext cx="3595827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0755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50694" y="244"/>
                    </a:lnTo>
                    <a:cubicBezTo>
                      <a:pt x="250694" y="183"/>
                      <a:pt x="250694" y="122"/>
                      <a:pt x="250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24"/>
              <p:cNvSpPr/>
              <p:nvPr/>
            </p:nvSpPr>
            <p:spPr>
              <a:xfrm>
                <a:off x="916658" y="7091299"/>
                <a:ext cx="3617624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52275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252274" y="305"/>
                    </a:lnTo>
                    <a:cubicBezTo>
                      <a:pt x="252274" y="183"/>
                      <a:pt x="252274" y="122"/>
                      <a:pt x="252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24"/>
              <p:cNvSpPr/>
              <p:nvPr/>
            </p:nvSpPr>
            <p:spPr>
              <a:xfrm>
                <a:off x="1239107" y="6937918"/>
                <a:ext cx="3343099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33131" h="244" extrusionOk="0">
                    <a:moveTo>
                      <a:pt x="0" y="0"/>
                    </a:moveTo>
                    <a:cubicBezTo>
                      <a:pt x="61" y="61"/>
                      <a:pt x="61" y="122"/>
                      <a:pt x="122" y="243"/>
                    </a:cubicBezTo>
                    <a:lnTo>
                      <a:pt x="233009" y="243"/>
                    </a:lnTo>
                    <a:cubicBezTo>
                      <a:pt x="233070" y="122"/>
                      <a:pt x="233070" y="61"/>
                      <a:pt x="2331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24"/>
              <p:cNvSpPr/>
              <p:nvPr/>
            </p:nvSpPr>
            <p:spPr>
              <a:xfrm>
                <a:off x="916658" y="6783663"/>
                <a:ext cx="3687330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7136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57075" y="243"/>
                    </a:lnTo>
                    <a:cubicBezTo>
                      <a:pt x="257075" y="122"/>
                      <a:pt x="257136" y="61"/>
                      <a:pt x="2571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24"/>
              <p:cNvSpPr/>
              <p:nvPr/>
            </p:nvSpPr>
            <p:spPr>
              <a:xfrm>
                <a:off x="916658" y="6629407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62180" y="243"/>
                    </a:lnTo>
                    <a:lnTo>
                      <a:pt x="26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24"/>
              <p:cNvSpPr/>
              <p:nvPr/>
            </p:nvSpPr>
            <p:spPr>
              <a:xfrm>
                <a:off x="916658" y="6475152"/>
                <a:ext cx="195225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3614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3310" y="243"/>
                    </a:lnTo>
                    <a:cubicBezTo>
                      <a:pt x="13370" y="182"/>
                      <a:pt x="13492" y="122"/>
                      <a:pt x="136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24"/>
              <p:cNvSpPr/>
              <p:nvPr/>
            </p:nvSpPr>
            <p:spPr>
              <a:xfrm>
                <a:off x="1218185" y="6475152"/>
                <a:ext cx="3458148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1154" h="244" extrusionOk="0">
                    <a:moveTo>
                      <a:pt x="1" y="0"/>
                    </a:moveTo>
                    <a:cubicBezTo>
                      <a:pt x="62" y="61"/>
                      <a:pt x="183" y="182"/>
                      <a:pt x="244" y="243"/>
                    </a:cubicBezTo>
                    <a:lnTo>
                      <a:pt x="241153" y="243"/>
                    </a:lnTo>
                    <a:lnTo>
                      <a:pt x="24115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24"/>
              <p:cNvSpPr/>
              <p:nvPr/>
            </p:nvSpPr>
            <p:spPr>
              <a:xfrm>
                <a:off x="916658" y="6320897"/>
                <a:ext cx="3759676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262180" y="304"/>
                    </a:lnTo>
                    <a:lnTo>
                      <a:pt x="26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24"/>
              <p:cNvSpPr/>
              <p:nvPr/>
            </p:nvSpPr>
            <p:spPr>
              <a:xfrm>
                <a:off x="916658" y="6166641"/>
                <a:ext cx="203943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14222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14221" y="304"/>
                    </a:lnTo>
                    <a:cubicBezTo>
                      <a:pt x="14100" y="243"/>
                      <a:pt x="13978" y="122"/>
                      <a:pt x="138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24"/>
              <p:cNvSpPr/>
              <p:nvPr/>
            </p:nvSpPr>
            <p:spPr>
              <a:xfrm>
                <a:off x="1208606" y="6167502"/>
                <a:ext cx="3467727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1822" h="244" extrusionOk="0">
                    <a:moveTo>
                      <a:pt x="365" y="1"/>
                    </a:moveTo>
                    <a:cubicBezTo>
                      <a:pt x="243" y="62"/>
                      <a:pt x="122" y="183"/>
                      <a:pt x="0" y="244"/>
                    </a:cubicBezTo>
                    <a:lnTo>
                      <a:pt x="241821" y="244"/>
                    </a:lnTo>
                    <a:lnTo>
                      <a:pt x="2418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24"/>
              <p:cNvSpPr/>
              <p:nvPr/>
            </p:nvSpPr>
            <p:spPr>
              <a:xfrm>
                <a:off x="916658" y="6013246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62180" y="244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24"/>
              <p:cNvSpPr/>
              <p:nvPr/>
            </p:nvSpPr>
            <p:spPr>
              <a:xfrm>
                <a:off x="916658" y="5858991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62180" y="244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24"/>
              <p:cNvSpPr/>
              <p:nvPr/>
            </p:nvSpPr>
            <p:spPr>
              <a:xfrm>
                <a:off x="916658" y="5704736"/>
                <a:ext cx="3759676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262180" y="305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22" name="Google Shape;3522;p24"/>
          <p:cNvSpPr/>
          <p:nvPr/>
        </p:nvSpPr>
        <p:spPr>
          <a:xfrm>
            <a:off x="6941405" y="3881844"/>
            <a:ext cx="1480225" cy="1096800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23" name="Google Shape;3523;p24"/>
          <p:cNvSpPr/>
          <p:nvPr/>
        </p:nvSpPr>
        <p:spPr>
          <a:xfrm rot="-3665625">
            <a:off x="2254506" y="4154157"/>
            <a:ext cx="765240" cy="24167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4" name="Google Shape;3524;p24"/>
          <p:cNvSpPr/>
          <p:nvPr/>
        </p:nvSpPr>
        <p:spPr>
          <a:xfrm rot="5982364">
            <a:off x="7475569" y="418532"/>
            <a:ext cx="765153" cy="2419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5" name="Google Shape;3525;p24"/>
          <p:cNvSpPr/>
          <p:nvPr/>
        </p:nvSpPr>
        <p:spPr>
          <a:xfrm rot="1408731">
            <a:off x="339857" y="340170"/>
            <a:ext cx="765040" cy="24186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26" name="Google Shape;3526;p24"/>
          <p:cNvPicPr preferRelativeResize="0"/>
          <p:nvPr/>
        </p:nvPicPr>
        <p:blipFill rotWithShape="1">
          <a:blip r:embed="rId2">
            <a:alphaModFix/>
          </a:blip>
          <a:srcRect t="89" b="79"/>
          <a:stretch/>
        </p:blipFill>
        <p:spPr>
          <a:xfrm>
            <a:off x="7958975" y="877225"/>
            <a:ext cx="620704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3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8" name="Google Shape;3528;p25"/>
          <p:cNvGrpSpPr/>
          <p:nvPr/>
        </p:nvGrpSpPr>
        <p:grpSpPr>
          <a:xfrm>
            <a:off x="-754227" y="2850350"/>
            <a:ext cx="2528195" cy="1883519"/>
            <a:chOff x="-2639312" y="-402259"/>
            <a:chExt cx="2528195" cy="1883519"/>
          </a:xfrm>
        </p:grpSpPr>
        <p:sp>
          <p:nvSpPr>
            <p:cNvPr id="3529" name="Google Shape;3529;p25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25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1" name="Google Shape;3531;p25"/>
          <p:cNvGrpSpPr/>
          <p:nvPr/>
        </p:nvGrpSpPr>
        <p:grpSpPr>
          <a:xfrm rot="10109875">
            <a:off x="7492745" y="3786169"/>
            <a:ext cx="2528150" cy="1883485"/>
            <a:chOff x="-2639312" y="-402259"/>
            <a:chExt cx="2528195" cy="1883519"/>
          </a:xfrm>
        </p:grpSpPr>
        <p:sp>
          <p:nvSpPr>
            <p:cNvPr id="3532" name="Google Shape;3532;p25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25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rgbClr val="FABC93">
                <a:alpha val="37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4" name="Google Shape;3534;p25"/>
          <p:cNvGrpSpPr/>
          <p:nvPr/>
        </p:nvGrpSpPr>
        <p:grpSpPr>
          <a:xfrm rot="-899883">
            <a:off x="3083055" y="-259452"/>
            <a:ext cx="2251297" cy="887126"/>
            <a:chOff x="-6219592" y="940873"/>
            <a:chExt cx="7527193" cy="2966097"/>
          </a:xfrm>
        </p:grpSpPr>
        <p:sp>
          <p:nvSpPr>
            <p:cNvPr id="3535" name="Google Shape;3535;p25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25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37" name="Google Shape;3537;p25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3538" name="Google Shape;3538;p25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25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25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25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25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25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25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25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25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25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25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25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25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25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25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25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25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25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25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25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25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25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25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25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25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25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25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25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25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25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25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25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25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25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25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25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25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25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25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25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25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25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25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25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25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25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25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25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25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25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25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25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25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25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25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25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25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25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25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25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25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25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25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25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25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25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25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25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25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25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25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25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25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25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25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25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25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25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3616;p25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25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25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25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25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25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25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25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25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25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25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25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25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25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25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25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25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25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25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25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25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25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25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25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25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25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25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25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25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25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25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25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25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25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25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25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25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25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25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25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25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25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25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25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25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25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25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25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25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5" name="Google Shape;3665;p25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6" name="Google Shape;3666;p25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25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25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25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25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25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25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25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25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25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25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25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25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25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25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25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25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25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25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25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25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25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25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25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25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25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25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25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25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25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25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25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25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25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25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25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25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25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25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25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25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25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25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25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25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25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25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25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14" name="Google Shape;3714;p25"/>
          <p:cNvSpPr/>
          <p:nvPr/>
        </p:nvSpPr>
        <p:spPr>
          <a:xfrm rot="-7619069">
            <a:off x="7184999" y="-364294"/>
            <a:ext cx="1480228" cy="1096802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15" name="Google Shape;3715;p25"/>
          <p:cNvSpPr/>
          <p:nvPr/>
        </p:nvSpPr>
        <p:spPr>
          <a:xfrm rot="906561">
            <a:off x="623063" y="2892109"/>
            <a:ext cx="765358" cy="2416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16" name="Google Shape;3716;p25"/>
          <p:cNvPicPr preferRelativeResize="0"/>
          <p:nvPr/>
        </p:nvPicPr>
        <p:blipFill rotWithShape="1">
          <a:blip r:embed="rId2">
            <a:alphaModFix/>
          </a:blip>
          <a:srcRect t="89" b="79"/>
          <a:stretch/>
        </p:blipFill>
        <p:spPr>
          <a:xfrm>
            <a:off x="255750" y="654760"/>
            <a:ext cx="801600" cy="743881"/>
          </a:xfrm>
          <a:prstGeom prst="rect">
            <a:avLst/>
          </a:prstGeom>
          <a:noFill/>
          <a:ln>
            <a:noFill/>
          </a:ln>
        </p:spPr>
      </p:pic>
      <p:sp>
        <p:nvSpPr>
          <p:cNvPr id="3717" name="Google Shape;3717;p25"/>
          <p:cNvSpPr/>
          <p:nvPr/>
        </p:nvSpPr>
        <p:spPr>
          <a:xfrm rot="-2497900">
            <a:off x="7358650" y="4090973"/>
            <a:ext cx="765422" cy="241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8" name="Google Shape;3718;p25"/>
          <p:cNvSpPr/>
          <p:nvPr/>
        </p:nvSpPr>
        <p:spPr>
          <a:xfrm rot="-3665625">
            <a:off x="2895156" y="-44105"/>
            <a:ext cx="765240" cy="2416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439875" y="2463088"/>
            <a:ext cx="4264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highlight>
                  <a:schemeClr val="dk2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914450" y="1400863"/>
            <a:ext cx="1315200" cy="8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1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4021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7"/>
          <p:cNvSpPr txBox="1">
            <a:spLocks noGrp="1"/>
          </p:cNvSpPr>
          <p:nvPr>
            <p:ph type="body" idx="1"/>
          </p:nvPr>
        </p:nvSpPr>
        <p:spPr>
          <a:xfrm>
            <a:off x="722375" y="1899675"/>
            <a:ext cx="4021800" cy="21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9" name="Google Shape;409;p7"/>
          <p:cNvSpPr>
            <a:spLocks noGrp="1"/>
          </p:cNvSpPr>
          <p:nvPr>
            <p:ph type="pic" idx="2"/>
          </p:nvPr>
        </p:nvSpPr>
        <p:spPr>
          <a:xfrm>
            <a:off x="5266225" y="539500"/>
            <a:ext cx="31554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"/>
          <p:cNvSpPr txBox="1">
            <a:spLocks noGrp="1"/>
          </p:cNvSpPr>
          <p:nvPr>
            <p:ph type="title"/>
          </p:nvPr>
        </p:nvSpPr>
        <p:spPr>
          <a:xfrm>
            <a:off x="2087550" y="937350"/>
            <a:ext cx="4968900" cy="32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412" name="Google Shape;412;p8"/>
          <p:cNvGrpSpPr/>
          <p:nvPr/>
        </p:nvGrpSpPr>
        <p:grpSpPr>
          <a:xfrm rot="1074764">
            <a:off x="-959474" y="197603"/>
            <a:ext cx="1824387" cy="1190519"/>
            <a:chOff x="7662600" y="-1843499"/>
            <a:chExt cx="1898252" cy="1238844"/>
          </a:xfrm>
        </p:grpSpPr>
        <p:sp>
          <p:nvSpPr>
            <p:cNvPr id="413" name="Google Shape;413;p8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rgbClr val="F0EBA7">
                <a:alpha val="42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8"/>
          <p:cNvGrpSpPr/>
          <p:nvPr/>
        </p:nvGrpSpPr>
        <p:grpSpPr>
          <a:xfrm rot="10203916" flipH="1">
            <a:off x="7614208" y="4575111"/>
            <a:ext cx="2251269" cy="887115"/>
            <a:chOff x="-6219592" y="940873"/>
            <a:chExt cx="7527193" cy="2966097"/>
          </a:xfrm>
        </p:grpSpPr>
        <p:sp>
          <p:nvSpPr>
            <p:cNvPr id="416" name="Google Shape;416;p8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8" name="Google Shape;418;p8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419" name="Google Shape;419;p8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8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8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8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8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8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8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8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8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8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8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8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8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8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8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8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8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8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8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8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8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8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8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8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8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8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8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8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8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8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8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8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8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8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8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8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8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8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8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8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8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8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8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8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8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8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8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8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8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8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8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8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8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8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8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8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8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8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8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8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8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8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8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8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8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8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8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8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8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8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8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8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8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8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8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8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8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8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8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8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8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8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8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8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8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8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8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8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8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8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8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8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8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8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8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8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8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8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8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8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8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8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8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8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8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8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8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8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8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8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8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8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8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8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8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8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8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8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8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8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8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8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8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8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8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8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8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8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8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8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8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5" name="Google Shape;595;p8"/>
          <p:cNvSpPr/>
          <p:nvPr/>
        </p:nvSpPr>
        <p:spPr>
          <a:xfrm rot="7511113" flipH="1">
            <a:off x="8497813" y="4406097"/>
            <a:ext cx="765331" cy="24164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8"/>
          <p:cNvSpPr/>
          <p:nvPr/>
        </p:nvSpPr>
        <p:spPr>
          <a:xfrm rot="1367143" flipH="1">
            <a:off x="331091" y="336102"/>
            <a:ext cx="765326" cy="2418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7" name="Google Shape;597;p8"/>
          <p:cNvPicPr preferRelativeResize="0"/>
          <p:nvPr/>
        </p:nvPicPr>
        <p:blipFill rotWithShape="1">
          <a:blip r:embed="rId2">
            <a:alphaModFix/>
          </a:blip>
          <a:srcRect t="89" b="79"/>
          <a:stretch/>
        </p:blipFill>
        <p:spPr>
          <a:xfrm>
            <a:off x="119716" y="810391"/>
            <a:ext cx="542550" cy="503484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8"/>
          <p:cNvSpPr/>
          <p:nvPr/>
        </p:nvSpPr>
        <p:spPr>
          <a:xfrm rot="-9086610" flipH="1">
            <a:off x="8468523" y="626697"/>
            <a:ext cx="1480147" cy="1096742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9"/>
          <p:cNvSpPr txBox="1">
            <a:spLocks noGrp="1"/>
          </p:cNvSpPr>
          <p:nvPr>
            <p:ph type="title"/>
          </p:nvPr>
        </p:nvSpPr>
        <p:spPr>
          <a:xfrm>
            <a:off x="2549400" y="1571850"/>
            <a:ext cx="4045200" cy="7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01" name="Google Shape;601;p9"/>
          <p:cNvSpPr txBox="1">
            <a:spLocks noGrp="1"/>
          </p:cNvSpPr>
          <p:nvPr>
            <p:ph type="subTitle" idx="1"/>
          </p:nvPr>
        </p:nvSpPr>
        <p:spPr>
          <a:xfrm>
            <a:off x="2549400" y="23365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grpSp>
        <p:nvGrpSpPr>
          <p:cNvPr id="602" name="Google Shape;602;p9"/>
          <p:cNvGrpSpPr/>
          <p:nvPr/>
        </p:nvGrpSpPr>
        <p:grpSpPr>
          <a:xfrm flipH="1">
            <a:off x="7420335" y="4734841"/>
            <a:ext cx="2528195" cy="1883519"/>
            <a:chOff x="-2639312" y="-402259"/>
            <a:chExt cx="2528195" cy="1883519"/>
          </a:xfrm>
        </p:grpSpPr>
        <p:sp>
          <p:nvSpPr>
            <p:cNvPr id="603" name="Google Shape;603;p9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rgbClr val="FABC93">
                <a:alpha val="37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05" name="Google Shape;605;p9"/>
          <p:cNvPicPr preferRelativeResize="0"/>
          <p:nvPr/>
        </p:nvPicPr>
        <p:blipFill rotWithShape="1">
          <a:blip r:embed="rId2">
            <a:alphaModFix/>
          </a:blip>
          <a:srcRect t="79" b="89"/>
          <a:stretch/>
        </p:blipFill>
        <p:spPr>
          <a:xfrm>
            <a:off x="8181131" y="193475"/>
            <a:ext cx="728225" cy="6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9"/>
          <p:cNvSpPr/>
          <p:nvPr/>
        </p:nvSpPr>
        <p:spPr>
          <a:xfrm rot="6335823" flipH="1">
            <a:off x="8497462" y="4604139"/>
            <a:ext cx="908245" cy="2867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9"/>
          <p:cNvSpPr/>
          <p:nvPr/>
        </p:nvSpPr>
        <p:spPr>
          <a:xfrm flipH="1">
            <a:off x="-541725" y="417769"/>
            <a:ext cx="1480225" cy="1096800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10" name="Google Shape;610;p10"/>
          <p:cNvGrpSpPr/>
          <p:nvPr/>
        </p:nvGrpSpPr>
        <p:grpSpPr>
          <a:xfrm rot="-1074764" flipH="1">
            <a:off x="8462303" y="197603"/>
            <a:ext cx="1824387" cy="1190519"/>
            <a:chOff x="7662600" y="-1843499"/>
            <a:chExt cx="1898252" cy="1238844"/>
          </a:xfrm>
        </p:grpSpPr>
        <p:sp>
          <p:nvSpPr>
            <p:cNvPr id="611" name="Google Shape;611;p10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rgbClr val="F0EBA7">
                <a:alpha val="42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0"/>
          <p:cNvGrpSpPr/>
          <p:nvPr/>
        </p:nvGrpSpPr>
        <p:grpSpPr>
          <a:xfrm rot="-10203916">
            <a:off x="-538262" y="4575111"/>
            <a:ext cx="2251269" cy="887115"/>
            <a:chOff x="-6219592" y="940873"/>
            <a:chExt cx="7527193" cy="2966097"/>
          </a:xfrm>
        </p:grpSpPr>
        <p:sp>
          <p:nvSpPr>
            <p:cNvPr id="614" name="Google Shape;614;p10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10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617" name="Google Shape;617;p10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0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0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0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0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0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0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0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0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0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0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0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0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0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0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0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0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0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0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0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0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0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10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10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0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10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10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0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0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10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0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10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10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0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0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0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0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0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0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0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0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0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0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0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0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0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0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0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0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0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0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0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0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0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0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0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0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0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0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0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0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0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0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0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0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0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0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0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0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0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0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0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0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0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0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0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0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0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0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0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0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0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0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0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0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0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0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0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0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0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0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0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0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0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0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0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0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0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0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0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0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0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0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0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0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0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0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0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0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0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0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0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0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0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0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0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0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0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0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0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0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0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0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0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0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0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0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0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0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0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0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0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0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0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0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0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0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0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0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10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0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0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0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0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0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0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0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0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0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0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0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0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0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0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0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0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0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0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0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0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0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0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0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0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0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0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0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0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0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0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0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0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0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0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3" name="Google Shape;793;p10"/>
          <p:cNvSpPr/>
          <p:nvPr/>
        </p:nvSpPr>
        <p:spPr>
          <a:xfrm rot="-7511113">
            <a:off x="64071" y="4406097"/>
            <a:ext cx="765331" cy="24164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10"/>
          <p:cNvSpPr/>
          <p:nvPr/>
        </p:nvSpPr>
        <p:spPr>
          <a:xfrm rot="-1367143">
            <a:off x="8230798" y="336102"/>
            <a:ext cx="765326" cy="2418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5" name="Google Shape;1485;p16"/>
          <p:cNvGrpSpPr/>
          <p:nvPr/>
        </p:nvGrpSpPr>
        <p:grpSpPr>
          <a:xfrm rot="-640498">
            <a:off x="6696272" y="-101161"/>
            <a:ext cx="2251202" cy="887088"/>
            <a:chOff x="-6219592" y="940873"/>
            <a:chExt cx="7527193" cy="2966097"/>
          </a:xfrm>
        </p:grpSpPr>
        <p:sp>
          <p:nvSpPr>
            <p:cNvPr id="1486" name="Google Shape;1486;p16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8" name="Google Shape;1488;p16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1489" name="Google Shape;1489;p16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16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16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16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16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16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16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16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16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16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16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16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16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16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16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16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16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16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16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16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16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16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16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16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16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16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16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16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16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16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16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16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16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16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16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16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16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16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16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16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16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16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16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16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16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16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16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16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16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16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6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6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6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6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6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16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16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16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16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16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16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16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16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16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16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16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16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16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16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16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16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16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16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16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16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16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16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16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16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16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16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16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16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16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16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16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16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16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16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16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16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16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16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16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16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16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16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16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16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16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16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16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16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16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16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16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16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16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16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16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16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16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16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16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16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16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16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16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16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16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16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16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16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16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16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16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16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16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16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16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16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16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16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16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16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16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16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16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16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16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16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16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16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16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16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16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16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16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16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16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16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16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16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16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16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16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16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16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16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16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16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16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16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16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16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16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16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16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16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16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16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16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16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16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16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16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65" name="Google Shape;1665;p1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47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66" name="Google Shape;1666;p16"/>
          <p:cNvSpPr txBox="1">
            <a:spLocks noGrp="1"/>
          </p:cNvSpPr>
          <p:nvPr>
            <p:ph type="subTitle" idx="1"/>
          </p:nvPr>
        </p:nvSpPr>
        <p:spPr>
          <a:xfrm>
            <a:off x="722375" y="1325275"/>
            <a:ext cx="47802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7" name="Google Shape;1667;p16"/>
          <p:cNvSpPr>
            <a:spLocks noGrp="1"/>
          </p:cNvSpPr>
          <p:nvPr>
            <p:ph type="pic" idx="2"/>
          </p:nvPr>
        </p:nvSpPr>
        <p:spPr>
          <a:xfrm>
            <a:off x="5979250" y="539500"/>
            <a:ext cx="24423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668" name="Google Shape;1668;p16"/>
          <p:cNvSpPr>
            <a:spLocks noGrp="1"/>
          </p:cNvSpPr>
          <p:nvPr>
            <p:ph type="pic" idx="3"/>
          </p:nvPr>
        </p:nvSpPr>
        <p:spPr>
          <a:xfrm>
            <a:off x="3350812" y="1973525"/>
            <a:ext cx="2442300" cy="2630400"/>
          </a:xfrm>
          <a:prstGeom prst="rect">
            <a:avLst/>
          </a:prstGeom>
          <a:noFill/>
          <a:ln>
            <a:noFill/>
          </a:ln>
        </p:spPr>
      </p:sp>
      <p:sp>
        <p:nvSpPr>
          <p:cNvPr id="1669" name="Google Shape;1669;p16"/>
          <p:cNvSpPr>
            <a:spLocks noGrp="1"/>
          </p:cNvSpPr>
          <p:nvPr>
            <p:ph type="pic" idx="4"/>
          </p:nvPr>
        </p:nvSpPr>
        <p:spPr>
          <a:xfrm>
            <a:off x="722338" y="1973525"/>
            <a:ext cx="2442300" cy="2630400"/>
          </a:xfrm>
          <a:prstGeom prst="rect">
            <a:avLst/>
          </a:prstGeom>
          <a:noFill/>
          <a:ln>
            <a:noFill/>
          </a:ln>
        </p:spPr>
      </p:sp>
      <p:sp>
        <p:nvSpPr>
          <p:cNvPr id="1670" name="Google Shape;1670;p16"/>
          <p:cNvSpPr/>
          <p:nvPr/>
        </p:nvSpPr>
        <p:spPr>
          <a:xfrm>
            <a:off x="-359095" y="240828"/>
            <a:ext cx="1480077" cy="1096690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2" name="Google Shape;1672;p17"/>
          <p:cNvGrpSpPr/>
          <p:nvPr/>
        </p:nvGrpSpPr>
        <p:grpSpPr>
          <a:xfrm rot="-241190">
            <a:off x="7135579" y="-1414192"/>
            <a:ext cx="2869300" cy="2263474"/>
            <a:chOff x="916658" y="5583606"/>
            <a:chExt cx="3759676" cy="2966243"/>
          </a:xfrm>
        </p:grpSpPr>
        <p:sp>
          <p:nvSpPr>
            <p:cNvPr id="1673" name="Google Shape;1673;p17"/>
            <p:cNvSpPr/>
            <p:nvPr/>
          </p:nvSpPr>
          <p:spPr>
            <a:xfrm>
              <a:off x="916658" y="5583606"/>
              <a:ext cx="3759676" cy="2966243"/>
            </a:xfrm>
            <a:custGeom>
              <a:avLst/>
              <a:gdLst/>
              <a:ahLst/>
              <a:cxnLst/>
              <a:rect l="l" t="t" r="r" b="b"/>
              <a:pathLst>
                <a:path w="262181" h="206851" extrusionOk="0">
                  <a:moveTo>
                    <a:pt x="0" y="0"/>
                  </a:moveTo>
                  <a:lnTo>
                    <a:pt x="0" y="33304"/>
                  </a:lnTo>
                  <a:lnTo>
                    <a:pt x="12398" y="33547"/>
                  </a:lnTo>
                  <a:cubicBezTo>
                    <a:pt x="13370" y="31846"/>
                    <a:pt x="15194" y="30691"/>
                    <a:pt x="17260" y="30691"/>
                  </a:cubicBezTo>
                  <a:cubicBezTo>
                    <a:pt x="20359" y="30691"/>
                    <a:pt x="22851" y="33183"/>
                    <a:pt x="22851" y="36282"/>
                  </a:cubicBezTo>
                  <a:cubicBezTo>
                    <a:pt x="22851" y="39382"/>
                    <a:pt x="20359" y="41874"/>
                    <a:pt x="17260" y="41874"/>
                  </a:cubicBezTo>
                  <a:cubicBezTo>
                    <a:pt x="15194" y="41874"/>
                    <a:pt x="13370" y="40719"/>
                    <a:pt x="12398" y="39017"/>
                  </a:cubicBezTo>
                  <a:lnTo>
                    <a:pt x="0" y="39199"/>
                  </a:lnTo>
                  <a:lnTo>
                    <a:pt x="0" y="63388"/>
                  </a:lnTo>
                  <a:lnTo>
                    <a:pt x="12398" y="63631"/>
                  </a:lnTo>
                  <a:cubicBezTo>
                    <a:pt x="13370" y="61868"/>
                    <a:pt x="15194" y="60714"/>
                    <a:pt x="17260" y="60714"/>
                  </a:cubicBezTo>
                  <a:cubicBezTo>
                    <a:pt x="20359" y="60714"/>
                    <a:pt x="22851" y="63266"/>
                    <a:pt x="22851" y="66305"/>
                  </a:cubicBezTo>
                  <a:cubicBezTo>
                    <a:pt x="22851" y="69404"/>
                    <a:pt x="20359" y="71896"/>
                    <a:pt x="17260" y="71896"/>
                  </a:cubicBezTo>
                  <a:cubicBezTo>
                    <a:pt x="15194" y="71896"/>
                    <a:pt x="13370" y="70741"/>
                    <a:pt x="12398" y="69040"/>
                  </a:cubicBezTo>
                  <a:lnTo>
                    <a:pt x="0" y="69283"/>
                  </a:lnTo>
                  <a:lnTo>
                    <a:pt x="0" y="93410"/>
                  </a:lnTo>
                  <a:lnTo>
                    <a:pt x="12398" y="93653"/>
                  </a:lnTo>
                  <a:cubicBezTo>
                    <a:pt x="13370" y="91952"/>
                    <a:pt x="15194" y="90797"/>
                    <a:pt x="17260" y="90797"/>
                  </a:cubicBezTo>
                  <a:cubicBezTo>
                    <a:pt x="20359" y="90797"/>
                    <a:pt x="22851" y="93289"/>
                    <a:pt x="22851" y="96388"/>
                  </a:cubicBezTo>
                  <a:cubicBezTo>
                    <a:pt x="22851" y="99488"/>
                    <a:pt x="20359" y="101979"/>
                    <a:pt x="17260" y="101979"/>
                  </a:cubicBezTo>
                  <a:cubicBezTo>
                    <a:pt x="15194" y="101979"/>
                    <a:pt x="13370" y="100825"/>
                    <a:pt x="12398" y="99123"/>
                  </a:cubicBezTo>
                  <a:lnTo>
                    <a:pt x="0" y="99305"/>
                  </a:lnTo>
                  <a:lnTo>
                    <a:pt x="0" y="123494"/>
                  </a:lnTo>
                  <a:lnTo>
                    <a:pt x="12398" y="123737"/>
                  </a:lnTo>
                  <a:cubicBezTo>
                    <a:pt x="13370" y="122035"/>
                    <a:pt x="15194" y="120819"/>
                    <a:pt x="17260" y="120819"/>
                  </a:cubicBezTo>
                  <a:cubicBezTo>
                    <a:pt x="20359" y="120819"/>
                    <a:pt x="22851" y="123372"/>
                    <a:pt x="22851" y="126411"/>
                  </a:cubicBezTo>
                  <a:cubicBezTo>
                    <a:pt x="22851" y="129510"/>
                    <a:pt x="20359" y="132002"/>
                    <a:pt x="17260" y="132002"/>
                  </a:cubicBezTo>
                  <a:cubicBezTo>
                    <a:pt x="15194" y="132002"/>
                    <a:pt x="13370" y="130847"/>
                    <a:pt x="12398" y="129146"/>
                  </a:cubicBezTo>
                  <a:lnTo>
                    <a:pt x="0" y="129389"/>
                  </a:lnTo>
                  <a:lnTo>
                    <a:pt x="0" y="153516"/>
                  </a:lnTo>
                  <a:lnTo>
                    <a:pt x="12398" y="153759"/>
                  </a:lnTo>
                  <a:cubicBezTo>
                    <a:pt x="13370" y="152057"/>
                    <a:pt x="15194" y="150903"/>
                    <a:pt x="17260" y="150903"/>
                  </a:cubicBezTo>
                  <a:cubicBezTo>
                    <a:pt x="20359" y="150903"/>
                    <a:pt x="22851" y="153394"/>
                    <a:pt x="22851" y="156494"/>
                  </a:cubicBezTo>
                  <a:cubicBezTo>
                    <a:pt x="22851" y="159593"/>
                    <a:pt x="20359" y="162085"/>
                    <a:pt x="17260" y="162085"/>
                  </a:cubicBezTo>
                  <a:cubicBezTo>
                    <a:pt x="15194" y="162085"/>
                    <a:pt x="13370" y="160931"/>
                    <a:pt x="12398" y="159229"/>
                  </a:cubicBezTo>
                  <a:lnTo>
                    <a:pt x="0" y="159411"/>
                  </a:lnTo>
                  <a:lnTo>
                    <a:pt x="0" y="183599"/>
                  </a:lnTo>
                  <a:lnTo>
                    <a:pt x="12398" y="183842"/>
                  </a:lnTo>
                  <a:cubicBezTo>
                    <a:pt x="13370" y="182141"/>
                    <a:pt x="15194" y="180925"/>
                    <a:pt x="17260" y="180925"/>
                  </a:cubicBezTo>
                  <a:cubicBezTo>
                    <a:pt x="20359" y="180925"/>
                    <a:pt x="22851" y="183478"/>
                    <a:pt x="22851" y="186517"/>
                  </a:cubicBezTo>
                  <a:cubicBezTo>
                    <a:pt x="22851" y="189616"/>
                    <a:pt x="20359" y="192108"/>
                    <a:pt x="17260" y="192108"/>
                  </a:cubicBezTo>
                  <a:cubicBezTo>
                    <a:pt x="15194" y="192108"/>
                    <a:pt x="13370" y="190953"/>
                    <a:pt x="12398" y="189251"/>
                  </a:cubicBezTo>
                  <a:lnTo>
                    <a:pt x="0" y="189494"/>
                  </a:lnTo>
                  <a:lnTo>
                    <a:pt x="0" y="206754"/>
                  </a:lnTo>
                  <a:cubicBezTo>
                    <a:pt x="497" y="206821"/>
                    <a:pt x="996" y="206851"/>
                    <a:pt x="1496" y="206851"/>
                  </a:cubicBezTo>
                  <a:cubicBezTo>
                    <a:pt x="4174" y="206851"/>
                    <a:pt x="6888" y="206009"/>
                    <a:pt x="9602" y="205600"/>
                  </a:cubicBezTo>
                  <a:cubicBezTo>
                    <a:pt x="11449" y="205325"/>
                    <a:pt x="13295" y="205253"/>
                    <a:pt x="15142" y="205253"/>
                  </a:cubicBezTo>
                  <a:cubicBezTo>
                    <a:pt x="16152" y="205253"/>
                    <a:pt x="17162" y="205274"/>
                    <a:pt x="18172" y="205296"/>
                  </a:cubicBezTo>
                  <a:cubicBezTo>
                    <a:pt x="20042" y="205336"/>
                    <a:pt x="21929" y="205373"/>
                    <a:pt x="23819" y="205373"/>
                  </a:cubicBezTo>
                  <a:cubicBezTo>
                    <a:pt x="30528" y="205373"/>
                    <a:pt x="37263" y="204905"/>
                    <a:pt x="43332" y="202439"/>
                  </a:cubicBezTo>
                  <a:cubicBezTo>
                    <a:pt x="44183" y="202075"/>
                    <a:pt x="44973" y="201710"/>
                    <a:pt x="45885" y="201589"/>
                  </a:cubicBezTo>
                  <a:cubicBezTo>
                    <a:pt x="46149" y="201548"/>
                    <a:pt x="46413" y="201530"/>
                    <a:pt x="46676" y="201530"/>
                  </a:cubicBezTo>
                  <a:cubicBezTo>
                    <a:pt x="48868" y="201530"/>
                    <a:pt x="51030" y="202775"/>
                    <a:pt x="53221" y="202775"/>
                  </a:cubicBezTo>
                  <a:cubicBezTo>
                    <a:pt x="53550" y="202775"/>
                    <a:pt x="53880" y="202747"/>
                    <a:pt x="54211" y="202683"/>
                  </a:cubicBezTo>
                  <a:cubicBezTo>
                    <a:pt x="55791" y="202379"/>
                    <a:pt x="57006" y="201224"/>
                    <a:pt x="58526" y="200798"/>
                  </a:cubicBezTo>
                  <a:cubicBezTo>
                    <a:pt x="59201" y="200608"/>
                    <a:pt x="59896" y="200551"/>
                    <a:pt x="60599" y="200551"/>
                  </a:cubicBezTo>
                  <a:cubicBezTo>
                    <a:pt x="61661" y="200551"/>
                    <a:pt x="62743" y="200682"/>
                    <a:pt x="63806" y="200682"/>
                  </a:cubicBezTo>
                  <a:cubicBezTo>
                    <a:pt x="64509" y="200682"/>
                    <a:pt x="65204" y="200624"/>
                    <a:pt x="65879" y="200434"/>
                  </a:cubicBezTo>
                  <a:cubicBezTo>
                    <a:pt x="67824" y="199826"/>
                    <a:pt x="69343" y="198185"/>
                    <a:pt x="71410" y="197942"/>
                  </a:cubicBezTo>
                  <a:cubicBezTo>
                    <a:pt x="71573" y="197925"/>
                    <a:pt x="71736" y="197917"/>
                    <a:pt x="71899" y="197917"/>
                  </a:cubicBezTo>
                  <a:cubicBezTo>
                    <a:pt x="72891" y="197917"/>
                    <a:pt x="73882" y="198194"/>
                    <a:pt x="74874" y="198246"/>
                  </a:cubicBezTo>
                  <a:cubicBezTo>
                    <a:pt x="75004" y="198253"/>
                    <a:pt x="75134" y="198257"/>
                    <a:pt x="75262" y="198257"/>
                  </a:cubicBezTo>
                  <a:cubicBezTo>
                    <a:pt x="80349" y="198257"/>
                    <a:pt x="83926" y="192592"/>
                    <a:pt x="89058" y="192592"/>
                  </a:cubicBezTo>
                  <a:cubicBezTo>
                    <a:pt x="89111" y="192592"/>
                    <a:pt x="89164" y="192593"/>
                    <a:pt x="89217" y="192594"/>
                  </a:cubicBezTo>
                  <a:cubicBezTo>
                    <a:pt x="91161" y="192655"/>
                    <a:pt x="92985" y="193566"/>
                    <a:pt x="94929" y="193688"/>
                  </a:cubicBezTo>
                  <a:cubicBezTo>
                    <a:pt x="95086" y="193697"/>
                    <a:pt x="95242" y="193700"/>
                    <a:pt x="95398" y="193700"/>
                  </a:cubicBezTo>
                  <a:cubicBezTo>
                    <a:pt x="96337" y="193700"/>
                    <a:pt x="97282" y="193566"/>
                    <a:pt x="98272" y="193566"/>
                  </a:cubicBezTo>
                  <a:cubicBezTo>
                    <a:pt x="102655" y="193566"/>
                    <a:pt x="106996" y="196197"/>
                    <a:pt x="111226" y="196197"/>
                  </a:cubicBezTo>
                  <a:cubicBezTo>
                    <a:pt x="112099" y="196197"/>
                    <a:pt x="112967" y="196085"/>
                    <a:pt x="113830" y="195815"/>
                  </a:cubicBezTo>
                  <a:cubicBezTo>
                    <a:pt x="115289" y="195329"/>
                    <a:pt x="116565" y="194478"/>
                    <a:pt x="118024" y="194235"/>
                  </a:cubicBezTo>
                  <a:cubicBezTo>
                    <a:pt x="118337" y="194181"/>
                    <a:pt x="118649" y="194156"/>
                    <a:pt x="118958" y="194156"/>
                  </a:cubicBezTo>
                  <a:cubicBezTo>
                    <a:pt x="122726" y="194156"/>
                    <a:pt x="126200" y="197832"/>
                    <a:pt x="129863" y="197832"/>
                  </a:cubicBezTo>
                  <a:cubicBezTo>
                    <a:pt x="130330" y="197832"/>
                    <a:pt x="130799" y="197773"/>
                    <a:pt x="131272" y="197638"/>
                  </a:cubicBezTo>
                  <a:cubicBezTo>
                    <a:pt x="132063" y="197395"/>
                    <a:pt x="132731" y="196970"/>
                    <a:pt x="133582" y="196909"/>
                  </a:cubicBezTo>
                  <a:cubicBezTo>
                    <a:pt x="133729" y="196888"/>
                    <a:pt x="133874" y="196878"/>
                    <a:pt x="134020" y="196878"/>
                  </a:cubicBezTo>
                  <a:cubicBezTo>
                    <a:pt x="135557" y="196878"/>
                    <a:pt x="137010" y="197963"/>
                    <a:pt x="138565" y="198185"/>
                  </a:cubicBezTo>
                  <a:cubicBezTo>
                    <a:pt x="138762" y="198207"/>
                    <a:pt x="138962" y="198217"/>
                    <a:pt x="139162" y="198217"/>
                  </a:cubicBezTo>
                  <a:cubicBezTo>
                    <a:pt x="140073" y="198217"/>
                    <a:pt x="141011" y="198009"/>
                    <a:pt x="141908" y="197760"/>
                  </a:cubicBezTo>
                  <a:cubicBezTo>
                    <a:pt x="146041" y="196787"/>
                    <a:pt x="150112" y="195450"/>
                    <a:pt x="155096" y="194843"/>
                  </a:cubicBezTo>
                  <a:cubicBezTo>
                    <a:pt x="155278" y="194819"/>
                    <a:pt x="155460" y="194808"/>
                    <a:pt x="155643" y="194808"/>
                  </a:cubicBezTo>
                  <a:cubicBezTo>
                    <a:pt x="156865" y="194808"/>
                    <a:pt x="158079" y="195318"/>
                    <a:pt x="158925" y="196058"/>
                  </a:cubicBezTo>
                  <a:cubicBezTo>
                    <a:pt x="159532" y="196544"/>
                    <a:pt x="160019" y="197213"/>
                    <a:pt x="160809" y="197213"/>
                  </a:cubicBezTo>
                  <a:cubicBezTo>
                    <a:pt x="160860" y="197221"/>
                    <a:pt x="160911" y="197225"/>
                    <a:pt x="160961" y="197225"/>
                  </a:cubicBezTo>
                  <a:cubicBezTo>
                    <a:pt x="161275" y="197225"/>
                    <a:pt x="161589" y="197083"/>
                    <a:pt x="161903" y="197030"/>
                  </a:cubicBezTo>
                  <a:cubicBezTo>
                    <a:pt x="162027" y="197014"/>
                    <a:pt x="162153" y="197006"/>
                    <a:pt x="162280" y="197006"/>
                  </a:cubicBezTo>
                  <a:cubicBezTo>
                    <a:pt x="163079" y="197006"/>
                    <a:pt x="163911" y="197307"/>
                    <a:pt x="164698" y="197517"/>
                  </a:cubicBezTo>
                  <a:cubicBezTo>
                    <a:pt x="165768" y="197819"/>
                    <a:pt x="166865" y="197935"/>
                    <a:pt x="167972" y="197935"/>
                  </a:cubicBezTo>
                  <a:cubicBezTo>
                    <a:pt x="169756" y="197935"/>
                    <a:pt x="171565" y="197634"/>
                    <a:pt x="173328" y="197334"/>
                  </a:cubicBezTo>
                  <a:cubicBezTo>
                    <a:pt x="176671" y="196727"/>
                    <a:pt x="180257" y="196058"/>
                    <a:pt x="182566" y="193809"/>
                  </a:cubicBezTo>
                  <a:cubicBezTo>
                    <a:pt x="183113" y="193262"/>
                    <a:pt x="183599" y="192655"/>
                    <a:pt x="184268" y="192229"/>
                  </a:cubicBezTo>
                  <a:cubicBezTo>
                    <a:pt x="184815" y="191925"/>
                    <a:pt x="185422" y="191804"/>
                    <a:pt x="186030" y="191622"/>
                  </a:cubicBezTo>
                  <a:lnTo>
                    <a:pt x="191804" y="190163"/>
                  </a:lnTo>
                  <a:cubicBezTo>
                    <a:pt x="193186" y="189774"/>
                    <a:pt x="194630" y="189416"/>
                    <a:pt x="196069" y="189416"/>
                  </a:cubicBezTo>
                  <a:cubicBezTo>
                    <a:pt x="196655" y="189416"/>
                    <a:pt x="197240" y="189475"/>
                    <a:pt x="197820" y="189616"/>
                  </a:cubicBezTo>
                  <a:cubicBezTo>
                    <a:pt x="200672" y="190415"/>
                    <a:pt x="202882" y="193301"/>
                    <a:pt x="205806" y="193301"/>
                  </a:cubicBezTo>
                  <a:cubicBezTo>
                    <a:pt x="205997" y="193301"/>
                    <a:pt x="206192" y="193289"/>
                    <a:pt x="206389" y="193262"/>
                  </a:cubicBezTo>
                  <a:cubicBezTo>
                    <a:pt x="207240" y="193141"/>
                    <a:pt x="207970" y="192716"/>
                    <a:pt x="208760" y="192412"/>
                  </a:cubicBezTo>
                  <a:cubicBezTo>
                    <a:pt x="211261" y="191395"/>
                    <a:pt x="213990" y="191033"/>
                    <a:pt x="216734" y="191033"/>
                  </a:cubicBezTo>
                  <a:cubicBezTo>
                    <a:pt x="218256" y="191033"/>
                    <a:pt x="219783" y="191144"/>
                    <a:pt x="221279" y="191318"/>
                  </a:cubicBezTo>
                  <a:cubicBezTo>
                    <a:pt x="221644" y="191348"/>
                    <a:pt x="222039" y="191394"/>
                    <a:pt x="222426" y="191394"/>
                  </a:cubicBezTo>
                  <a:cubicBezTo>
                    <a:pt x="222814" y="191394"/>
                    <a:pt x="223194" y="191348"/>
                    <a:pt x="223528" y="191196"/>
                  </a:cubicBezTo>
                  <a:cubicBezTo>
                    <a:pt x="223953" y="191014"/>
                    <a:pt x="224257" y="190649"/>
                    <a:pt x="224683" y="190406"/>
                  </a:cubicBezTo>
                  <a:cubicBezTo>
                    <a:pt x="225059" y="190213"/>
                    <a:pt x="225439" y="190132"/>
                    <a:pt x="225824" y="190132"/>
                  </a:cubicBezTo>
                  <a:cubicBezTo>
                    <a:pt x="227732" y="190132"/>
                    <a:pt x="229739" y="192128"/>
                    <a:pt x="231915" y="192229"/>
                  </a:cubicBezTo>
                  <a:cubicBezTo>
                    <a:pt x="231981" y="192233"/>
                    <a:pt x="232048" y="192235"/>
                    <a:pt x="232114" y="192235"/>
                  </a:cubicBezTo>
                  <a:cubicBezTo>
                    <a:pt x="233189" y="192235"/>
                    <a:pt x="234166" y="191786"/>
                    <a:pt x="235196" y="191500"/>
                  </a:cubicBezTo>
                  <a:cubicBezTo>
                    <a:pt x="236456" y="191155"/>
                    <a:pt x="237749" y="191042"/>
                    <a:pt x="239072" y="191042"/>
                  </a:cubicBezTo>
                  <a:cubicBezTo>
                    <a:pt x="241616" y="191042"/>
                    <a:pt x="244268" y="191461"/>
                    <a:pt x="246986" y="191461"/>
                  </a:cubicBezTo>
                  <a:cubicBezTo>
                    <a:pt x="249336" y="191461"/>
                    <a:pt x="251735" y="191148"/>
                    <a:pt x="254158" y="189981"/>
                  </a:cubicBezTo>
                  <a:cubicBezTo>
                    <a:pt x="253186" y="185909"/>
                    <a:pt x="252152" y="181776"/>
                    <a:pt x="251180" y="177643"/>
                  </a:cubicBezTo>
                  <a:cubicBezTo>
                    <a:pt x="250937" y="176793"/>
                    <a:pt x="250755" y="175942"/>
                    <a:pt x="250755" y="175030"/>
                  </a:cubicBezTo>
                  <a:cubicBezTo>
                    <a:pt x="250694" y="173997"/>
                    <a:pt x="250937" y="172964"/>
                    <a:pt x="251241" y="171931"/>
                  </a:cubicBezTo>
                  <a:cubicBezTo>
                    <a:pt x="251545" y="170594"/>
                    <a:pt x="251909" y="169257"/>
                    <a:pt x="252213" y="167920"/>
                  </a:cubicBezTo>
                  <a:cubicBezTo>
                    <a:pt x="253429" y="162997"/>
                    <a:pt x="254644" y="158013"/>
                    <a:pt x="256650" y="153273"/>
                  </a:cubicBezTo>
                  <a:cubicBezTo>
                    <a:pt x="257987" y="150295"/>
                    <a:pt x="259567" y="147256"/>
                    <a:pt x="259688" y="143974"/>
                  </a:cubicBezTo>
                  <a:cubicBezTo>
                    <a:pt x="259749" y="142151"/>
                    <a:pt x="259263" y="140328"/>
                    <a:pt x="258838" y="138505"/>
                  </a:cubicBezTo>
                  <a:cubicBezTo>
                    <a:pt x="257440" y="133035"/>
                    <a:pt x="256042" y="127565"/>
                    <a:pt x="255009" y="122096"/>
                  </a:cubicBezTo>
                  <a:cubicBezTo>
                    <a:pt x="254462" y="119239"/>
                    <a:pt x="254158" y="115836"/>
                    <a:pt x="256407" y="113830"/>
                  </a:cubicBezTo>
                  <a:cubicBezTo>
                    <a:pt x="256832" y="113466"/>
                    <a:pt x="257258" y="113162"/>
                    <a:pt x="257440" y="112676"/>
                  </a:cubicBezTo>
                  <a:cubicBezTo>
                    <a:pt x="258169" y="111035"/>
                    <a:pt x="254827" y="108968"/>
                    <a:pt x="256346" y="107753"/>
                  </a:cubicBezTo>
                  <a:cubicBezTo>
                    <a:pt x="257014" y="107206"/>
                    <a:pt x="258351" y="107510"/>
                    <a:pt x="258777" y="106781"/>
                  </a:cubicBezTo>
                  <a:cubicBezTo>
                    <a:pt x="259020" y="106355"/>
                    <a:pt x="258838" y="105930"/>
                    <a:pt x="258716" y="105504"/>
                  </a:cubicBezTo>
                  <a:cubicBezTo>
                    <a:pt x="257865" y="102587"/>
                    <a:pt x="258655" y="99548"/>
                    <a:pt x="259445" y="96692"/>
                  </a:cubicBezTo>
                  <a:cubicBezTo>
                    <a:pt x="260357" y="93228"/>
                    <a:pt x="261269" y="89764"/>
                    <a:pt x="262180" y="86300"/>
                  </a:cubicBezTo>
                  <a:lnTo>
                    <a:pt x="262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7"/>
            <p:cNvSpPr/>
            <p:nvPr/>
          </p:nvSpPr>
          <p:spPr>
            <a:xfrm>
              <a:off x="916658" y="5583606"/>
              <a:ext cx="3759676" cy="2935240"/>
            </a:xfrm>
            <a:custGeom>
              <a:avLst/>
              <a:gdLst/>
              <a:ahLst/>
              <a:cxnLst/>
              <a:rect l="l" t="t" r="r" b="b"/>
              <a:pathLst>
                <a:path w="262181" h="204689" extrusionOk="0">
                  <a:moveTo>
                    <a:pt x="0" y="0"/>
                  </a:moveTo>
                  <a:lnTo>
                    <a:pt x="0" y="33304"/>
                  </a:lnTo>
                  <a:lnTo>
                    <a:pt x="12398" y="33547"/>
                  </a:lnTo>
                  <a:cubicBezTo>
                    <a:pt x="13370" y="31846"/>
                    <a:pt x="15194" y="30691"/>
                    <a:pt x="17260" y="30691"/>
                  </a:cubicBezTo>
                  <a:cubicBezTo>
                    <a:pt x="20359" y="30691"/>
                    <a:pt x="22851" y="33183"/>
                    <a:pt x="22851" y="36282"/>
                  </a:cubicBezTo>
                  <a:cubicBezTo>
                    <a:pt x="22851" y="39382"/>
                    <a:pt x="20359" y="41874"/>
                    <a:pt x="17260" y="41874"/>
                  </a:cubicBezTo>
                  <a:cubicBezTo>
                    <a:pt x="15194" y="41874"/>
                    <a:pt x="13370" y="40719"/>
                    <a:pt x="12398" y="39017"/>
                  </a:cubicBezTo>
                  <a:lnTo>
                    <a:pt x="0" y="39199"/>
                  </a:lnTo>
                  <a:lnTo>
                    <a:pt x="0" y="63388"/>
                  </a:lnTo>
                  <a:lnTo>
                    <a:pt x="12398" y="63631"/>
                  </a:lnTo>
                  <a:cubicBezTo>
                    <a:pt x="13370" y="61868"/>
                    <a:pt x="15194" y="60714"/>
                    <a:pt x="17260" y="60714"/>
                  </a:cubicBezTo>
                  <a:cubicBezTo>
                    <a:pt x="20359" y="60714"/>
                    <a:pt x="22851" y="63266"/>
                    <a:pt x="22851" y="66305"/>
                  </a:cubicBezTo>
                  <a:cubicBezTo>
                    <a:pt x="22851" y="69404"/>
                    <a:pt x="20359" y="71896"/>
                    <a:pt x="17260" y="71896"/>
                  </a:cubicBezTo>
                  <a:cubicBezTo>
                    <a:pt x="15194" y="71896"/>
                    <a:pt x="13370" y="70741"/>
                    <a:pt x="12398" y="69040"/>
                  </a:cubicBezTo>
                  <a:lnTo>
                    <a:pt x="0" y="69283"/>
                  </a:lnTo>
                  <a:lnTo>
                    <a:pt x="0" y="93410"/>
                  </a:lnTo>
                  <a:lnTo>
                    <a:pt x="12398" y="93653"/>
                  </a:lnTo>
                  <a:cubicBezTo>
                    <a:pt x="13370" y="91952"/>
                    <a:pt x="15194" y="90797"/>
                    <a:pt x="17260" y="90797"/>
                  </a:cubicBezTo>
                  <a:cubicBezTo>
                    <a:pt x="20359" y="90797"/>
                    <a:pt x="22851" y="93289"/>
                    <a:pt x="22851" y="96388"/>
                  </a:cubicBezTo>
                  <a:cubicBezTo>
                    <a:pt x="22851" y="99488"/>
                    <a:pt x="20359" y="101979"/>
                    <a:pt x="17260" y="101979"/>
                  </a:cubicBezTo>
                  <a:cubicBezTo>
                    <a:pt x="15194" y="101979"/>
                    <a:pt x="13370" y="100825"/>
                    <a:pt x="12398" y="99123"/>
                  </a:cubicBezTo>
                  <a:lnTo>
                    <a:pt x="0" y="99305"/>
                  </a:lnTo>
                  <a:lnTo>
                    <a:pt x="0" y="123494"/>
                  </a:lnTo>
                  <a:lnTo>
                    <a:pt x="12398" y="123737"/>
                  </a:lnTo>
                  <a:cubicBezTo>
                    <a:pt x="13370" y="122035"/>
                    <a:pt x="15194" y="120819"/>
                    <a:pt x="17260" y="120819"/>
                  </a:cubicBezTo>
                  <a:cubicBezTo>
                    <a:pt x="20359" y="120819"/>
                    <a:pt x="22851" y="123372"/>
                    <a:pt x="22851" y="126411"/>
                  </a:cubicBezTo>
                  <a:cubicBezTo>
                    <a:pt x="22851" y="129510"/>
                    <a:pt x="20359" y="132002"/>
                    <a:pt x="17260" y="132002"/>
                  </a:cubicBezTo>
                  <a:cubicBezTo>
                    <a:pt x="15194" y="132002"/>
                    <a:pt x="13370" y="130847"/>
                    <a:pt x="12398" y="129146"/>
                  </a:cubicBezTo>
                  <a:lnTo>
                    <a:pt x="0" y="129389"/>
                  </a:lnTo>
                  <a:lnTo>
                    <a:pt x="0" y="153516"/>
                  </a:lnTo>
                  <a:lnTo>
                    <a:pt x="12398" y="153759"/>
                  </a:lnTo>
                  <a:cubicBezTo>
                    <a:pt x="13370" y="152057"/>
                    <a:pt x="15194" y="150903"/>
                    <a:pt x="17260" y="150903"/>
                  </a:cubicBezTo>
                  <a:cubicBezTo>
                    <a:pt x="20359" y="150903"/>
                    <a:pt x="22851" y="153394"/>
                    <a:pt x="22851" y="156494"/>
                  </a:cubicBezTo>
                  <a:cubicBezTo>
                    <a:pt x="22851" y="159593"/>
                    <a:pt x="20359" y="162085"/>
                    <a:pt x="17260" y="162085"/>
                  </a:cubicBezTo>
                  <a:cubicBezTo>
                    <a:pt x="15194" y="162085"/>
                    <a:pt x="13370" y="160931"/>
                    <a:pt x="12398" y="159229"/>
                  </a:cubicBezTo>
                  <a:lnTo>
                    <a:pt x="0" y="159411"/>
                  </a:lnTo>
                  <a:lnTo>
                    <a:pt x="0" y="183599"/>
                  </a:lnTo>
                  <a:lnTo>
                    <a:pt x="12398" y="183842"/>
                  </a:lnTo>
                  <a:cubicBezTo>
                    <a:pt x="13370" y="182141"/>
                    <a:pt x="15194" y="180925"/>
                    <a:pt x="17260" y="180925"/>
                  </a:cubicBezTo>
                  <a:cubicBezTo>
                    <a:pt x="20359" y="180925"/>
                    <a:pt x="22851" y="183478"/>
                    <a:pt x="22851" y="186517"/>
                  </a:cubicBezTo>
                  <a:cubicBezTo>
                    <a:pt x="22851" y="189616"/>
                    <a:pt x="20359" y="192108"/>
                    <a:pt x="17260" y="192108"/>
                  </a:cubicBezTo>
                  <a:cubicBezTo>
                    <a:pt x="15194" y="192108"/>
                    <a:pt x="13370" y="190953"/>
                    <a:pt x="12398" y="189251"/>
                  </a:cubicBezTo>
                  <a:lnTo>
                    <a:pt x="0" y="189494"/>
                  </a:lnTo>
                  <a:lnTo>
                    <a:pt x="0" y="204688"/>
                  </a:lnTo>
                  <a:cubicBezTo>
                    <a:pt x="1519" y="204384"/>
                    <a:pt x="2978" y="204080"/>
                    <a:pt x="4497" y="203776"/>
                  </a:cubicBezTo>
                  <a:cubicBezTo>
                    <a:pt x="7171" y="203229"/>
                    <a:pt x="9906" y="202622"/>
                    <a:pt x="12580" y="202318"/>
                  </a:cubicBezTo>
                  <a:cubicBezTo>
                    <a:pt x="16255" y="201842"/>
                    <a:pt x="19960" y="201736"/>
                    <a:pt x="23674" y="201736"/>
                  </a:cubicBezTo>
                  <a:cubicBezTo>
                    <a:pt x="25182" y="201736"/>
                    <a:pt x="26690" y="201753"/>
                    <a:pt x="28199" y="201771"/>
                  </a:cubicBezTo>
                  <a:cubicBezTo>
                    <a:pt x="28710" y="201782"/>
                    <a:pt x="29225" y="201791"/>
                    <a:pt x="29740" y="201791"/>
                  </a:cubicBezTo>
                  <a:cubicBezTo>
                    <a:pt x="32043" y="201791"/>
                    <a:pt x="34345" y="201610"/>
                    <a:pt x="36282" y="200616"/>
                  </a:cubicBezTo>
                  <a:cubicBezTo>
                    <a:pt x="37559" y="199948"/>
                    <a:pt x="38652" y="198914"/>
                    <a:pt x="40050" y="198428"/>
                  </a:cubicBezTo>
                  <a:cubicBezTo>
                    <a:pt x="40954" y="198070"/>
                    <a:pt x="41888" y="197938"/>
                    <a:pt x="42843" y="197938"/>
                  </a:cubicBezTo>
                  <a:cubicBezTo>
                    <a:pt x="45490" y="197938"/>
                    <a:pt x="48296" y="198949"/>
                    <a:pt x="51059" y="198949"/>
                  </a:cubicBezTo>
                  <a:cubicBezTo>
                    <a:pt x="51523" y="198949"/>
                    <a:pt x="51987" y="198921"/>
                    <a:pt x="52448" y="198854"/>
                  </a:cubicBezTo>
                  <a:cubicBezTo>
                    <a:pt x="53603" y="198671"/>
                    <a:pt x="54758" y="198246"/>
                    <a:pt x="55973" y="198003"/>
                  </a:cubicBezTo>
                  <a:cubicBezTo>
                    <a:pt x="57249" y="197760"/>
                    <a:pt x="58647" y="197699"/>
                    <a:pt x="59923" y="197577"/>
                  </a:cubicBezTo>
                  <a:cubicBezTo>
                    <a:pt x="63266" y="197152"/>
                    <a:pt x="66426" y="195937"/>
                    <a:pt x="69526" y="194660"/>
                  </a:cubicBezTo>
                  <a:lnTo>
                    <a:pt x="72018" y="193688"/>
                  </a:lnTo>
                  <a:cubicBezTo>
                    <a:pt x="75603" y="192229"/>
                    <a:pt x="79250" y="190710"/>
                    <a:pt x="81802" y="188036"/>
                  </a:cubicBezTo>
                  <a:cubicBezTo>
                    <a:pt x="82592" y="187185"/>
                    <a:pt x="83322" y="186152"/>
                    <a:pt x="84537" y="185848"/>
                  </a:cubicBezTo>
                  <a:cubicBezTo>
                    <a:pt x="84785" y="185786"/>
                    <a:pt x="85036" y="185760"/>
                    <a:pt x="85290" y="185760"/>
                  </a:cubicBezTo>
                  <a:cubicBezTo>
                    <a:pt x="86032" y="185760"/>
                    <a:pt x="86790" y="185986"/>
                    <a:pt x="87515" y="186213"/>
                  </a:cubicBezTo>
                  <a:cubicBezTo>
                    <a:pt x="91891" y="187550"/>
                    <a:pt x="96327" y="188704"/>
                    <a:pt x="100825" y="189920"/>
                  </a:cubicBezTo>
                  <a:cubicBezTo>
                    <a:pt x="102830" y="190467"/>
                    <a:pt x="104896" y="191014"/>
                    <a:pt x="106963" y="191500"/>
                  </a:cubicBezTo>
                  <a:cubicBezTo>
                    <a:pt x="108287" y="191853"/>
                    <a:pt x="109669" y="192078"/>
                    <a:pt x="111135" y="192078"/>
                  </a:cubicBezTo>
                  <a:cubicBezTo>
                    <a:pt x="112696" y="192078"/>
                    <a:pt x="114353" y="191823"/>
                    <a:pt x="116140" y="191196"/>
                  </a:cubicBezTo>
                  <a:cubicBezTo>
                    <a:pt x="117555" y="190682"/>
                    <a:pt x="119123" y="190388"/>
                    <a:pt x="120674" y="190388"/>
                  </a:cubicBezTo>
                  <a:cubicBezTo>
                    <a:pt x="122053" y="190388"/>
                    <a:pt x="123418" y="190620"/>
                    <a:pt x="124648" y="191135"/>
                  </a:cubicBezTo>
                  <a:cubicBezTo>
                    <a:pt x="126228" y="191804"/>
                    <a:pt x="127626" y="193080"/>
                    <a:pt x="129388" y="193323"/>
                  </a:cubicBezTo>
                  <a:cubicBezTo>
                    <a:pt x="129567" y="193342"/>
                    <a:pt x="129749" y="193349"/>
                    <a:pt x="129933" y="193349"/>
                  </a:cubicBezTo>
                  <a:cubicBezTo>
                    <a:pt x="130514" y="193349"/>
                    <a:pt x="131112" y="193278"/>
                    <a:pt x="131693" y="193278"/>
                  </a:cubicBezTo>
                  <a:cubicBezTo>
                    <a:pt x="132114" y="193278"/>
                    <a:pt x="132525" y="193315"/>
                    <a:pt x="132913" y="193445"/>
                  </a:cubicBezTo>
                  <a:cubicBezTo>
                    <a:pt x="133521" y="193688"/>
                    <a:pt x="134007" y="194053"/>
                    <a:pt x="134493" y="194356"/>
                  </a:cubicBezTo>
                  <a:cubicBezTo>
                    <a:pt x="135375" y="194839"/>
                    <a:pt x="136343" y="195039"/>
                    <a:pt x="137339" y="195039"/>
                  </a:cubicBezTo>
                  <a:cubicBezTo>
                    <a:pt x="139226" y="195039"/>
                    <a:pt x="141209" y="194320"/>
                    <a:pt x="142880" y="193445"/>
                  </a:cubicBezTo>
                  <a:cubicBezTo>
                    <a:pt x="145433" y="192108"/>
                    <a:pt x="147925" y="190406"/>
                    <a:pt x="150903" y="190345"/>
                  </a:cubicBezTo>
                  <a:cubicBezTo>
                    <a:pt x="150944" y="190345"/>
                    <a:pt x="150986" y="190344"/>
                    <a:pt x="151027" y="190344"/>
                  </a:cubicBezTo>
                  <a:cubicBezTo>
                    <a:pt x="154923" y="190344"/>
                    <a:pt x="158237" y="193143"/>
                    <a:pt x="162146" y="193323"/>
                  </a:cubicBezTo>
                  <a:cubicBezTo>
                    <a:pt x="162331" y="193335"/>
                    <a:pt x="162516" y="193341"/>
                    <a:pt x="162700" y="193341"/>
                  </a:cubicBezTo>
                  <a:cubicBezTo>
                    <a:pt x="164389" y="193341"/>
                    <a:pt x="166038" y="192880"/>
                    <a:pt x="167737" y="192716"/>
                  </a:cubicBezTo>
                  <a:cubicBezTo>
                    <a:pt x="168080" y="192694"/>
                    <a:pt x="168424" y="192685"/>
                    <a:pt x="168770" y="192685"/>
                  </a:cubicBezTo>
                  <a:cubicBezTo>
                    <a:pt x="170401" y="192685"/>
                    <a:pt x="172058" y="192882"/>
                    <a:pt x="173690" y="192882"/>
                  </a:cubicBezTo>
                  <a:cubicBezTo>
                    <a:pt x="174656" y="192882"/>
                    <a:pt x="175612" y="192813"/>
                    <a:pt x="176549" y="192594"/>
                  </a:cubicBezTo>
                  <a:cubicBezTo>
                    <a:pt x="179770" y="191865"/>
                    <a:pt x="182141" y="189494"/>
                    <a:pt x="185179" y="188218"/>
                  </a:cubicBezTo>
                  <a:cubicBezTo>
                    <a:pt x="186516" y="187671"/>
                    <a:pt x="188339" y="188401"/>
                    <a:pt x="190406" y="187307"/>
                  </a:cubicBezTo>
                  <a:cubicBezTo>
                    <a:pt x="191052" y="187005"/>
                    <a:pt x="191668" y="186887"/>
                    <a:pt x="192318" y="186887"/>
                  </a:cubicBezTo>
                  <a:cubicBezTo>
                    <a:pt x="192585" y="186887"/>
                    <a:pt x="192858" y="186907"/>
                    <a:pt x="193141" y="186942"/>
                  </a:cubicBezTo>
                  <a:cubicBezTo>
                    <a:pt x="193556" y="186997"/>
                    <a:pt x="193971" y="187021"/>
                    <a:pt x="194384" y="187021"/>
                  </a:cubicBezTo>
                  <a:cubicBezTo>
                    <a:pt x="196466" y="187021"/>
                    <a:pt x="198524" y="186434"/>
                    <a:pt x="200611" y="186434"/>
                  </a:cubicBezTo>
                  <a:cubicBezTo>
                    <a:pt x="200835" y="186434"/>
                    <a:pt x="201059" y="186441"/>
                    <a:pt x="201284" y="186456"/>
                  </a:cubicBezTo>
                  <a:cubicBezTo>
                    <a:pt x="204106" y="186686"/>
                    <a:pt x="206710" y="188172"/>
                    <a:pt x="209509" y="188172"/>
                  </a:cubicBezTo>
                  <a:cubicBezTo>
                    <a:pt x="209664" y="188172"/>
                    <a:pt x="209819" y="188167"/>
                    <a:pt x="209975" y="188157"/>
                  </a:cubicBezTo>
                  <a:cubicBezTo>
                    <a:pt x="212588" y="188036"/>
                    <a:pt x="214837" y="186456"/>
                    <a:pt x="217450" y="186091"/>
                  </a:cubicBezTo>
                  <a:cubicBezTo>
                    <a:pt x="218034" y="185982"/>
                    <a:pt x="218639" y="185960"/>
                    <a:pt x="219253" y="185960"/>
                  </a:cubicBezTo>
                  <a:cubicBezTo>
                    <a:pt x="219663" y="185960"/>
                    <a:pt x="220076" y="185970"/>
                    <a:pt x="220489" y="185970"/>
                  </a:cubicBezTo>
                  <a:cubicBezTo>
                    <a:pt x="222373" y="186030"/>
                    <a:pt x="224318" y="186091"/>
                    <a:pt x="226202" y="186395"/>
                  </a:cubicBezTo>
                  <a:cubicBezTo>
                    <a:pt x="227342" y="186558"/>
                    <a:pt x="228530" y="186769"/>
                    <a:pt x="229680" y="186769"/>
                  </a:cubicBezTo>
                  <a:cubicBezTo>
                    <a:pt x="229818" y="186769"/>
                    <a:pt x="229955" y="186766"/>
                    <a:pt x="230091" y="186760"/>
                  </a:cubicBezTo>
                  <a:cubicBezTo>
                    <a:pt x="231975" y="186638"/>
                    <a:pt x="233677" y="185848"/>
                    <a:pt x="235561" y="185666"/>
                  </a:cubicBezTo>
                  <a:cubicBezTo>
                    <a:pt x="235925" y="185626"/>
                    <a:pt x="236291" y="185609"/>
                    <a:pt x="236659" y="185609"/>
                  </a:cubicBezTo>
                  <a:cubicBezTo>
                    <a:pt x="238556" y="185609"/>
                    <a:pt x="240505" y="186053"/>
                    <a:pt x="242570" y="186053"/>
                  </a:cubicBezTo>
                  <a:cubicBezTo>
                    <a:pt x="243775" y="186053"/>
                    <a:pt x="245021" y="185902"/>
                    <a:pt x="246318" y="185423"/>
                  </a:cubicBezTo>
                  <a:cubicBezTo>
                    <a:pt x="245710" y="177400"/>
                    <a:pt x="247047" y="169257"/>
                    <a:pt x="250147" y="161721"/>
                  </a:cubicBezTo>
                  <a:cubicBezTo>
                    <a:pt x="251180" y="159229"/>
                    <a:pt x="252396" y="156737"/>
                    <a:pt x="253003" y="154124"/>
                  </a:cubicBezTo>
                  <a:cubicBezTo>
                    <a:pt x="253429" y="152240"/>
                    <a:pt x="253490" y="150295"/>
                    <a:pt x="253550" y="148289"/>
                  </a:cubicBezTo>
                  <a:cubicBezTo>
                    <a:pt x="253672" y="145980"/>
                    <a:pt x="253733" y="143610"/>
                    <a:pt x="253854" y="141240"/>
                  </a:cubicBezTo>
                  <a:cubicBezTo>
                    <a:pt x="253915" y="139173"/>
                    <a:pt x="253976" y="137107"/>
                    <a:pt x="253490" y="135101"/>
                  </a:cubicBezTo>
                  <a:cubicBezTo>
                    <a:pt x="253125" y="133521"/>
                    <a:pt x="252456" y="132063"/>
                    <a:pt x="252213" y="130483"/>
                  </a:cubicBezTo>
                  <a:cubicBezTo>
                    <a:pt x="251970" y="129206"/>
                    <a:pt x="252092" y="127869"/>
                    <a:pt x="251849" y="126593"/>
                  </a:cubicBezTo>
                  <a:cubicBezTo>
                    <a:pt x="251423" y="124101"/>
                    <a:pt x="249843" y="121853"/>
                    <a:pt x="250025" y="119422"/>
                  </a:cubicBezTo>
                  <a:cubicBezTo>
                    <a:pt x="250025" y="118388"/>
                    <a:pt x="250390" y="117416"/>
                    <a:pt x="250633" y="116444"/>
                  </a:cubicBezTo>
                  <a:cubicBezTo>
                    <a:pt x="250937" y="115167"/>
                    <a:pt x="251059" y="113891"/>
                    <a:pt x="251180" y="112554"/>
                  </a:cubicBezTo>
                  <a:cubicBezTo>
                    <a:pt x="251423" y="110123"/>
                    <a:pt x="252396" y="107753"/>
                    <a:pt x="252274" y="105383"/>
                  </a:cubicBezTo>
                  <a:cubicBezTo>
                    <a:pt x="252152" y="103377"/>
                    <a:pt x="252213" y="101432"/>
                    <a:pt x="253186" y="99609"/>
                  </a:cubicBezTo>
                  <a:cubicBezTo>
                    <a:pt x="254097" y="97786"/>
                    <a:pt x="255252" y="96023"/>
                    <a:pt x="255677" y="94079"/>
                  </a:cubicBezTo>
                  <a:cubicBezTo>
                    <a:pt x="255920" y="92924"/>
                    <a:pt x="255860" y="91648"/>
                    <a:pt x="256467" y="90615"/>
                  </a:cubicBezTo>
                  <a:cubicBezTo>
                    <a:pt x="256832" y="90068"/>
                    <a:pt x="257318" y="89581"/>
                    <a:pt x="257561" y="89034"/>
                  </a:cubicBezTo>
                  <a:cubicBezTo>
                    <a:pt x="258108" y="87515"/>
                    <a:pt x="256711" y="85874"/>
                    <a:pt x="256954" y="84294"/>
                  </a:cubicBezTo>
                  <a:cubicBezTo>
                    <a:pt x="257075" y="83808"/>
                    <a:pt x="257318" y="83261"/>
                    <a:pt x="257561" y="82835"/>
                  </a:cubicBezTo>
                  <a:cubicBezTo>
                    <a:pt x="258838" y="80283"/>
                    <a:pt x="260235" y="77730"/>
                    <a:pt x="262180" y="75603"/>
                  </a:cubicBezTo>
                  <a:lnTo>
                    <a:pt x="2621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5" name="Google Shape;1675;p17"/>
            <p:cNvGrpSpPr/>
            <p:nvPr/>
          </p:nvGrpSpPr>
          <p:grpSpPr>
            <a:xfrm>
              <a:off x="916658" y="5583606"/>
              <a:ext cx="3759676" cy="2915193"/>
              <a:chOff x="916658" y="5583606"/>
              <a:chExt cx="3759676" cy="2915193"/>
            </a:xfrm>
          </p:grpSpPr>
          <p:sp>
            <p:nvSpPr>
              <p:cNvPr id="1676" name="Google Shape;1676;p17"/>
              <p:cNvSpPr/>
              <p:nvPr/>
            </p:nvSpPr>
            <p:spPr>
              <a:xfrm>
                <a:off x="1018616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17"/>
              <p:cNvSpPr/>
              <p:nvPr/>
            </p:nvSpPr>
            <p:spPr>
              <a:xfrm>
                <a:off x="1018616" y="8173711"/>
                <a:ext cx="4374" cy="4532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161" extrusionOk="0">
                    <a:moveTo>
                      <a:pt x="1" y="0"/>
                    </a:moveTo>
                    <a:lnTo>
                      <a:pt x="1" y="3161"/>
                    </a:lnTo>
                    <a:lnTo>
                      <a:pt x="304" y="316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17"/>
              <p:cNvSpPr/>
              <p:nvPr/>
            </p:nvSpPr>
            <p:spPr>
              <a:xfrm>
                <a:off x="1018616" y="6575374"/>
                <a:ext cx="4374" cy="5404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769" extrusionOk="0">
                    <a:moveTo>
                      <a:pt x="1" y="0"/>
                    </a:moveTo>
                    <a:lnTo>
                      <a:pt x="1" y="3768"/>
                    </a:lnTo>
                    <a:lnTo>
                      <a:pt x="304" y="376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17"/>
              <p:cNvSpPr/>
              <p:nvPr/>
            </p:nvSpPr>
            <p:spPr>
              <a:xfrm>
                <a:off x="1018616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17"/>
              <p:cNvSpPr/>
              <p:nvPr/>
            </p:nvSpPr>
            <p:spPr>
              <a:xfrm>
                <a:off x="1018616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17"/>
              <p:cNvSpPr/>
              <p:nvPr/>
            </p:nvSpPr>
            <p:spPr>
              <a:xfrm>
                <a:off x="1018616" y="6143970"/>
                <a:ext cx="4374" cy="23546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642" extrusionOk="0">
                    <a:moveTo>
                      <a:pt x="1" y="1"/>
                    </a:moveTo>
                    <a:lnTo>
                      <a:pt x="1" y="1642"/>
                    </a:lnTo>
                    <a:lnTo>
                      <a:pt x="304" y="164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17"/>
              <p:cNvSpPr/>
              <p:nvPr/>
            </p:nvSpPr>
            <p:spPr>
              <a:xfrm>
                <a:off x="1018616" y="8299200"/>
                <a:ext cx="4374" cy="25296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764" extrusionOk="0">
                    <a:moveTo>
                      <a:pt x="1" y="1"/>
                    </a:moveTo>
                    <a:lnTo>
                      <a:pt x="1" y="1763"/>
                    </a:lnTo>
                    <a:lnTo>
                      <a:pt x="304" y="1763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17"/>
              <p:cNvSpPr/>
              <p:nvPr/>
            </p:nvSpPr>
            <p:spPr>
              <a:xfrm>
                <a:off x="1018616" y="8482222"/>
                <a:ext cx="4374" cy="1657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56" extrusionOk="0">
                    <a:moveTo>
                      <a:pt x="1" y="1"/>
                    </a:moveTo>
                    <a:lnTo>
                      <a:pt x="1" y="1155"/>
                    </a:lnTo>
                    <a:cubicBezTo>
                      <a:pt x="122" y="1094"/>
                      <a:pt x="183" y="1094"/>
                      <a:pt x="304" y="1094"/>
                    </a:cubicBez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17"/>
              <p:cNvSpPr/>
              <p:nvPr/>
            </p:nvSpPr>
            <p:spPr>
              <a:xfrm>
                <a:off x="1018616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17"/>
              <p:cNvSpPr/>
              <p:nvPr/>
            </p:nvSpPr>
            <p:spPr>
              <a:xfrm>
                <a:off x="1018616" y="8327966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17"/>
              <p:cNvSpPr/>
              <p:nvPr/>
            </p:nvSpPr>
            <p:spPr>
              <a:xfrm>
                <a:off x="1018616" y="7437294"/>
                <a:ext cx="4374" cy="116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144" extrusionOk="0">
                    <a:moveTo>
                      <a:pt x="1" y="0"/>
                    </a:moveTo>
                    <a:lnTo>
                      <a:pt x="1" y="8144"/>
                    </a:lnTo>
                    <a:lnTo>
                      <a:pt x="304" y="814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17"/>
              <p:cNvSpPr/>
              <p:nvPr/>
            </p:nvSpPr>
            <p:spPr>
              <a:xfrm>
                <a:off x="1018616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17"/>
              <p:cNvSpPr/>
              <p:nvPr/>
            </p:nvSpPr>
            <p:spPr>
              <a:xfrm>
                <a:off x="1018616" y="6787147"/>
                <a:ext cx="4374" cy="13858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664" extrusionOk="0">
                    <a:moveTo>
                      <a:pt x="1" y="0"/>
                    </a:moveTo>
                    <a:lnTo>
                      <a:pt x="1" y="9664"/>
                    </a:lnTo>
                    <a:lnTo>
                      <a:pt x="304" y="966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17"/>
              <p:cNvSpPr/>
              <p:nvPr/>
            </p:nvSpPr>
            <p:spPr>
              <a:xfrm>
                <a:off x="1018616" y="7006765"/>
                <a:ext cx="4374" cy="8454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896" extrusionOk="0">
                    <a:moveTo>
                      <a:pt x="1" y="1"/>
                    </a:moveTo>
                    <a:lnTo>
                      <a:pt x="1" y="5896"/>
                    </a:lnTo>
                    <a:lnTo>
                      <a:pt x="304" y="589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17"/>
              <p:cNvSpPr/>
              <p:nvPr/>
            </p:nvSpPr>
            <p:spPr>
              <a:xfrm>
                <a:off x="1018616" y="7868685"/>
                <a:ext cx="4374" cy="1473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272" extrusionOk="0">
                    <a:moveTo>
                      <a:pt x="1" y="0"/>
                    </a:moveTo>
                    <a:lnTo>
                      <a:pt x="1" y="10271"/>
                    </a:lnTo>
                    <a:lnTo>
                      <a:pt x="304" y="1027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17"/>
              <p:cNvSpPr/>
              <p:nvPr/>
            </p:nvSpPr>
            <p:spPr>
              <a:xfrm>
                <a:off x="1018616" y="7249039"/>
                <a:ext cx="4374" cy="10722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477" extrusionOk="0">
                    <a:moveTo>
                      <a:pt x="1" y="1"/>
                    </a:moveTo>
                    <a:lnTo>
                      <a:pt x="1" y="7476"/>
                    </a:lnTo>
                    <a:lnTo>
                      <a:pt x="304" y="747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17"/>
              <p:cNvSpPr/>
              <p:nvPr/>
            </p:nvSpPr>
            <p:spPr>
              <a:xfrm>
                <a:off x="1018616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17"/>
              <p:cNvSpPr/>
              <p:nvPr/>
            </p:nvSpPr>
            <p:spPr>
              <a:xfrm>
                <a:off x="1018616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17"/>
              <p:cNvSpPr/>
              <p:nvPr/>
            </p:nvSpPr>
            <p:spPr>
              <a:xfrm>
                <a:off x="1018616" y="6016731"/>
                <a:ext cx="4374" cy="4707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83" extrusionOk="0">
                    <a:moveTo>
                      <a:pt x="1" y="1"/>
                    </a:moveTo>
                    <a:lnTo>
                      <a:pt x="1" y="3283"/>
                    </a:lnTo>
                    <a:lnTo>
                      <a:pt x="304" y="3283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17"/>
              <p:cNvSpPr/>
              <p:nvPr/>
            </p:nvSpPr>
            <p:spPr>
              <a:xfrm>
                <a:off x="1018616" y="7711805"/>
                <a:ext cx="4374" cy="758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289" extrusionOk="0">
                    <a:moveTo>
                      <a:pt x="1" y="1"/>
                    </a:moveTo>
                    <a:lnTo>
                      <a:pt x="1" y="5288"/>
                    </a:lnTo>
                    <a:lnTo>
                      <a:pt x="304" y="5288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17"/>
              <p:cNvSpPr/>
              <p:nvPr/>
            </p:nvSpPr>
            <p:spPr>
              <a:xfrm>
                <a:off x="1018616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17"/>
              <p:cNvSpPr/>
              <p:nvPr/>
            </p:nvSpPr>
            <p:spPr>
              <a:xfrm>
                <a:off x="1018616" y="6478637"/>
                <a:ext cx="4374" cy="1570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1" y="0"/>
                    </a:moveTo>
                    <a:lnTo>
                      <a:pt x="1" y="1094"/>
                    </a:lnTo>
                    <a:lnTo>
                      <a:pt x="304" y="109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17"/>
              <p:cNvSpPr/>
              <p:nvPr/>
            </p:nvSpPr>
            <p:spPr>
              <a:xfrm>
                <a:off x="1018616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17"/>
              <p:cNvSpPr/>
              <p:nvPr/>
            </p:nvSpPr>
            <p:spPr>
              <a:xfrm>
                <a:off x="1172871" y="7249039"/>
                <a:ext cx="4374" cy="6886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802" extrusionOk="0">
                    <a:moveTo>
                      <a:pt x="1" y="1"/>
                    </a:moveTo>
                    <a:lnTo>
                      <a:pt x="1" y="4741"/>
                    </a:lnTo>
                    <a:cubicBezTo>
                      <a:pt x="122" y="4741"/>
                      <a:pt x="183" y="4802"/>
                      <a:pt x="305" y="4802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17"/>
              <p:cNvSpPr/>
              <p:nvPr/>
            </p:nvSpPr>
            <p:spPr>
              <a:xfrm>
                <a:off x="1172871" y="8173711"/>
                <a:ext cx="4374" cy="610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" extrusionOk="0">
                    <a:moveTo>
                      <a:pt x="1" y="0"/>
                    </a:moveTo>
                    <a:lnTo>
                      <a:pt x="1" y="426"/>
                    </a:lnTo>
                    <a:lnTo>
                      <a:pt x="305" y="426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17"/>
              <p:cNvSpPr/>
              <p:nvPr/>
            </p:nvSpPr>
            <p:spPr>
              <a:xfrm>
                <a:off x="1172871" y="6613720"/>
                <a:ext cx="4374" cy="1570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305" y="0"/>
                    </a:moveTo>
                    <a:cubicBezTo>
                      <a:pt x="183" y="61"/>
                      <a:pt x="122" y="61"/>
                      <a:pt x="1" y="61"/>
                    </a:cubicBezTo>
                    <a:lnTo>
                      <a:pt x="1" y="1094"/>
                    </a:lnTo>
                    <a:lnTo>
                      <a:pt x="305" y="109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17"/>
              <p:cNvSpPr/>
              <p:nvPr/>
            </p:nvSpPr>
            <p:spPr>
              <a:xfrm>
                <a:off x="1172871" y="7907030"/>
                <a:ext cx="4374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598" extrusionOk="0">
                    <a:moveTo>
                      <a:pt x="305" y="0"/>
                    </a:moveTo>
                    <a:cubicBezTo>
                      <a:pt x="183" y="61"/>
                      <a:pt x="122" y="61"/>
                      <a:pt x="1" y="61"/>
                    </a:cubicBezTo>
                    <a:lnTo>
                      <a:pt x="1" y="7597"/>
                    </a:lnTo>
                    <a:lnTo>
                      <a:pt x="305" y="7597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17"/>
              <p:cNvSpPr/>
              <p:nvPr/>
            </p:nvSpPr>
            <p:spPr>
              <a:xfrm>
                <a:off x="1172871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17"/>
              <p:cNvSpPr/>
              <p:nvPr/>
            </p:nvSpPr>
            <p:spPr>
              <a:xfrm>
                <a:off x="1172871" y="6787147"/>
                <a:ext cx="4374" cy="993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6929" extrusionOk="0">
                    <a:moveTo>
                      <a:pt x="1" y="0"/>
                    </a:moveTo>
                    <a:lnTo>
                      <a:pt x="1" y="6929"/>
                    </a:lnTo>
                    <a:lnTo>
                      <a:pt x="305" y="6929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17"/>
              <p:cNvSpPr/>
              <p:nvPr/>
            </p:nvSpPr>
            <p:spPr>
              <a:xfrm>
                <a:off x="1172871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17"/>
              <p:cNvSpPr/>
              <p:nvPr/>
            </p:nvSpPr>
            <p:spPr>
              <a:xfrm>
                <a:off x="1172871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17"/>
              <p:cNvSpPr/>
              <p:nvPr/>
            </p:nvSpPr>
            <p:spPr>
              <a:xfrm>
                <a:off x="1172871" y="6325242"/>
                <a:ext cx="4374" cy="13075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118" extrusionOk="0">
                    <a:moveTo>
                      <a:pt x="1" y="1"/>
                    </a:moveTo>
                    <a:lnTo>
                      <a:pt x="1" y="9056"/>
                    </a:lnTo>
                    <a:cubicBezTo>
                      <a:pt x="122" y="9056"/>
                      <a:pt x="183" y="9117"/>
                      <a:pt x="305" y="9117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17"/>
              <p:cNvSpPr/>
              <p:nvPr/>
            </p:nvSpPr>
            <p:spPr>
              <a:xfrm>
                <a:off x="1172871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17"/>
              <p:cNvSpPr/>
              <p:nvPr/>
            </p:nvSpPr>
            <p:spPr>
              <a:xfrm>
                <a:off x="1172871" y="7711805"/>
                <a:ext cx="4374" cy="3749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615" extrusionOk="0">
                    <a:moveTo>
                      <a:pt x="1" y="1"/>
                    </a:moveTo>
                    <a:lnTo>
                      <a:pt x="1" y="2554"/>
                    </a:lnTo>
                    <a:cubicBezTo>
                      <a:pt x="122" y="2554"/>
                      <a:pt x="183" y="2554"/>
                      <a:pt x="305" y="2614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17"/>
              <p:cNvSpPr/>
              <p:nvPr/>
            </p:nvSpPr>
            <p:spPr>
              <a:xfrm>
                <a:off x="1172871" y="6016731"/>
                <a:ext cx="4374" cy="785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305" y="548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17"/>
              <p:cNvSpPr/>
              <p:nvPr/>
            </p:nvSpPr>
            <p:spPr>
              <a:xfrm>
                <a:off x="1172871" y="6183190"/>
                <a:ext cx="4374" cy="13772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604" extrusionOk="0">
                    <a:moveTo>
                      <a:pt x="1" y="1"/>
                    </a:moveTo>
                    <a:lnTo>
                      <a:pt x="1" y="9603"/>
                    </a:lnTo>
                    <a:lnTo>
                      <a:pt x="305" y="9603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17"/>
              <p:cNvSpPr/>
              <p:nvPr/>
            </p:nvSpPr>
            <p:spPr>
              <a:xfrm>
                <a:off x="1172871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17"/>
              <p:cNvSpPr/>
              <p:nvPr/>
            </p:nvSpPr>
            <p:spPr>
              <a:xfrm>
                <a:off x="1172871" y="8338420"/>
                <a:ext cx="4374" cy="13945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725" extrusionOk="0">
                    <a:moveTo>
                      <a:pt x="1" y="1"/>
                    </a:moveTo>
                    <a:lnTo>
                      <a:pt x="1" y="9725"/>
                    </a:lnTo>
                    <a:lnTo>
                      <a:pt x="305" y="972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17"/>
              <p:cNvSpPr/>
              <p:nvPr/>
            </p:nvSpPr>
            <p:spPr>
              <a:xfrm>
                <a:off x="1172871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17"/>
              <p:cNvSpPr/>
              <p:nvPr/>
            </p:nvSpPr>
            <p:spPr>
              <a:xfrm>
                <a:off x="1172871" y="7045110"/>
                <a:ext cx="4374" cy="46203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22" extrusionOk="0">
                    <a:moveTo>
                      <a:pt x="305" y="1"/>
                    </a:moveTo>
                    <a:cubicBezTo>
                      <a:pt x="183" y="1"/>
                      <a:pt x="122" y="1"/>
                      <a:pt x="1" y="61"/>
                    </a:cubicBezTo>
                    <a:lnTo>
                      <a:pt x="1" y="3222"/>
                    </a:lnTo>
                    <a:lnTo>
                      <a:pt x="305" y="3222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17"/>
              <p:cNvSpPr/>
              <p:nvPr/>
            </p:nvSpPr>
            <p:spPr>
              <a:xfrm>
                <a:off x="1172871" y="7476500"/>
                <a:ext cx="4374" cy="7757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10" extrusionOk="0">
                    <a:moveTo>
                      <a:pt x="1" y="1"/>
                    </a:moveTo>
                    <a:lnTo>
                      <a:pt x="1" y="5410"/>
                    </a:lnTo>
                    <a:lnTo>
                      <a:pt x="305" y="5410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17"/>
              <p:cNvSpPr/>
              <p:nvPr/>
            </p:nvSpPr>
            <p:spPr>
              <a:xfrm>
                <a:off x="1172871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17"/>
              <p:cNvSpPr/>
              <p:nvPr/>
            </p:nvSpPr>
            <p:spPr>
              <a:xfrm>
                <a:off x="1327126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17"/>
              <p:cNvSpPr/>
              <p:nvPr/>
            </p:nvSpPr>
            <p:spPr>
              <a:xfrm>
                <a:off x="1327126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17"/>
              <p:cNvSpPr/>
              <p:nvPr/>
            </p:nvSpPr>
            <p:spPr>
              <a:xfrm>
                <a:off x="1327126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17"/>
              <p:cNvSpPr/>
              <p:nvPr/>
            </p:nvSpPr>
            <p:spPr>
              <a:xfrm>
                <a:off x="1327126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17"/>
              <p:cNvSpPr/>
              <p:nvPr/>
            </p:nvSpPr>
            <p:spPr>
              <a:xfrm>
                <a:off x="1327126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17"/>
              <p:cNvSpPr/>
              <p:nvPr/>
            </p:nvSpPr>
            <p:spPr>
              <a:xfrm>
                <a:off x="1327126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17"/>
              <p:cNvSpPr/>
              <p:nvPr/>
            </p:nvSpPr>
            <p:spPr>
              <a:xfrm>
                <a:off x="1327126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17"/>
              <p:cNvSpPr/>
              <p:nvPr/>
            </p:nvSpPr>
            <p:spPr>
              <a:xfrm>
                <a:off x="1327126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17"/>
              <p:cNvSpPr/>
              <p:nvPr/>
            </p:nvSpPr>
            <p:spPr>
              <a:xfrm>
                <a:off x="1327126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17"/>
              <p:cNvSpPr/>
              <p:nvPr/>
            </p:nvSpPr>
            <p:spPr>
              <a:xfrm>
                <a:off x="1327126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17"/>
              <p:cNvSpPr/>
              <p:nvPr/>
            </p:nvSpPr>
            <p:spPr>
              <a:xfrm>
                <a:off x="1327126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17"/>
              <p:cNvSpPr/>
              <p:nvPr/>
            </p:nvSpPr>
            <p:spPr>
              <a:xfrm>
                <a:off x="1327126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17"/>
              <p:cNvSpPr/>
              <p:nvPr/>
            </p:nvSpPr>
            <p:spPr>
              <a:xfrm>
                <a:off x="1327126" y="8327966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17"/>
              <p:cNvSpPr/>
              <p:nvPr/>
            </p:nvSpPr>
            <p:spPr>
              <a:xfrm>
                <a:off x="1327126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17"/>
              <p:cNvSpPr/>
              <p:nvPr/>
            </p:nvSpPr>
            <p:spPr>
              <a:xfrm>
                <a:off x="1327126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17"/>
              <p:cNvSpPr/>
              <p:nvPr/>
            </p:nvSpPr>
            <p:spPr>
              <a:xfrm>
                <a:off x="1327126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17"/>
              <p:cNvSpPr/>
              <p:nvPr/>
            </p:nvSpPr>
            <p:spPr>
              <a:xfrm>
                <a:off x="1327126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17"/>
              <p:cNvSpPr/>
              <p:nvPr/>
            </p:nvSpPr>
            <p:spPr>
              <a:xfrm>
                <a:off x="1327126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17"/>
              <p:cNvSpPr/>
              <p:nvPr/>
            </p:nvSpPr>
            <p:spPr>
              <a:xfrm>
                <a:off x="1327126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17"/>
              <p:cNvSpPr/>
              <p:nvPr/>
            </p:nvSpPr>
            <p:spPr>
              <a:xfrm>
                <a:off x="1481382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17"/>
              <p:cNvSpPr/>
              <p:nvPr/>
            </p:nvSpPr>
            <p:spPr>
              <a:xfrm>
                <a:off x="1481382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17"/>
              <p:cNvSpPr/>
              <p:nvPr/>
            </p:nvSpPr>
            <p:spPr>
              <a:xfrm>
                <a:off x="1481382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17"/>
              <p:cNvSpPr/>
              <p:nvPr/>
            </p:nvSpPr>
            <p:spPr>
              <a:xfrm>
                <a:off x="1481382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17"/>
              <p:cNvSpPr/>
              <p:nvPr/>
            </p:nvSpPr>
            <p:spPr>
              <a:xfrm>
                <a:off x="1481382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17"/>
              <p:cNvSpPr/>
              <p:nvPr/>
            </p:nvSpPr>
            <p:spPr>
              <a:xfrm>
                <a:off x="1481382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17"/>
              <p:cNvSpPr/>
              <p:nvPr/>
            </p:nvSpPr>
            <p:spPr>
              <a:xfrm>
                <a:off x="1481382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17"/>
              <p:cNvSpPr/>
              <p:nvPr/>
            </p:nvSpPr>
            <p:spPr>
              <a:xfrm>
                <a:off x="1481382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17"/>
              <p:cNvSpPr/>
              <p:nvPr/>
            </p:nvSpPr>
            <p:spPr>
              <a:xfrm>
                <a:off x="1481382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17"/>
              <p:cNvSpPr/>
              <p:nvPr/>
            </p:nvSpPr>
            <p:spPr>
              <a:xfrm>
                <a:off x="1481382" y="8327966"/>
                <a:ext cx="3499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15" extrusionOk="0">
                    <a:moveTo>
                      <a:pt x="1" y="0"/>
                    </a:moveTo>
                    <a:lnTo>
                      <a:pt x="1" y="7415"/>
                    </a:lnTo>
                    <a:cubicBezTo>
                      <a:pt x="62" y="7354"/>
                      <a:pt x="183" y="7293"/>
                      <a:pt x="244" y="7233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17"/>
              <p:cNvSpPr/>
              <p:nvPr/>
            </p:nvSpPr>
            <p:spPr>
              <a:xfrm>
                <a:off x="1481382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17"/>
              <p:cNvSpPr/>
              <p:nvPr/>
            </p:nvSpPr>
            <p:spPr>
              <a:xfrm>
                <a:off x="1481382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17"/>
              <p:cNvSpPr/>
              <p:nvPr/>
            </p:nvSpPr>
            <p:spPr>
              <a:xfrm>
                <a:off x="1481382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17"/>
              <p:cNvSpPr/>
              <p:nvPr/>
            </p:nvSpPr>
            <p:spPr>
              <a:xfrm>
                <a:off x="1481382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17"/>
              <p:cNvSpPr/>
              <p:nvPr/>
            </p:nvSpPr>
            <p:spPr>
              <a:xfrm>
                <a:off x="1481382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17"/>
              <p:cNvSpPr/>
              <p:nvPr/>
            </p:nvSpPr>
            <p:spPr>
              <a:xfrm>
                <a:off x="1481382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17"/>
              <p:cNvSpPr/>
              <p:nvPr/>
            </p:nvSpPr>
            <p:spPr>
              <a:xfrm>
                <a:off x="1481382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17"/>
              <p:cNvSpPr/>
              <p:nvPr/>
            </p:nvSpPr>
            <p:spPr>
              <a:xfrm>
                <a:off x="1481382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17"/>
              <p:cNvSpPr/>
              <p:nvPr/>
            </p:nvSpPr>
            <p:spPr>
              <a:xfrm>
                <a:off x="1481382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17"/>
              <p:cNvSpPr/>
              <p:nvPr/>
            </p:nvSpPr>
            <p:spPr>
              <a:xfrm>
                <a:off x="1634777" y="5583606"/>
                <a:ext cx="435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17"/>
              <p:cNvSpPr/>
              <p:nvPr/>
            </p:nvSpPr>
            <p:spPr>
              <a:xfrm>
                <a:off x="1634777" y="7557550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17"/>
              <p:cNvSpPr/>
              <p:nvPr/>
            </p:nvSpPr>
            <p:spPr>
              <a:xfrm>
                <a:off x="1634777" y="6016731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17"/>
              <p:cNvSpPr/>
              <p:nvPr/>
            </p:nvSpPr>
            <p:spPr>
              <a:xfrm>
                <a:off x="1634777" y="6170986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17"/>
              <p:cNvSpPr/>
              <p:nvPr/>
            </p:nvSpPr>
            <p:spPr>
              <a:xfrm>
                <a:off x="1634777" y="7866075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17"/>
              <p:cNvSpPr/>
              <p:nvPr/>
            </p:nvSpPr>
            <p:spPr>
              <a:xfrm>
                <a:off x="1634777" y="8019455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17"/>
              <p:cNvSpPr/>
              <p:nvPr/>
            </p:nvSpPr>
            <p:spPr>
              <a:xfrm>
                <a:off x="1634777" y="5708220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17"/>
              <p:cNvSpPr/>
              <p:nvPr/>
            </p:nvSpPr>
            <p:spPr>
              <a:xfrm>
                <a:off x="1634777" y="7095658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17"/>
              <p:cNvSpPr/>
              <p:nvPr/>
            </p:nvSpPr>
            <p:spPr>
              <a:xfrm>
                <a:off x="1634777" y="7249039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17"/>
              <p:cNvSpPr/>
              <p:nvPr/>
            </p:nvSpPr>
            <p:spPr>
              <a:xfrm>
                <a:off x="1634777" y="8173711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17"/>
              <p:cNvSpPr/>
              <p:nvPr/>
            </p:nvSpPr>
            <p:spPr>
              <a:xfrm>
                <a:off x="1634777" y="6787147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17"/>
              <p:cNvSpPr/>
              <p:nvPr/>
            </p:nvSpPr>
            <p:spPr>
              <a:xfrm>
                <a:off x="1634777" y="6478637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17"/>
              <p:cNvSpPr/>
              <p:nvPr/>
            </p:nvSpPr>
            <p:spPr>
              <a:xfrm>
                <a:off x="1634777" y="6325242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17"/>
              <p:cNvSpPr/>
              <p:nvPr/>
            </p:nvSpPr>
            <p:spPr>
              <a:xfrm>
                <a:off x="1634777" y="7711805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17"/>
              <p:cNvSpPr/>
              <p:nvPr/>
            </p:nvSpPr>
            <p:spPr>
              <a:xfrm>
                <a:off x="1634777" y="6941403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17"/>
              <p:cNvSpPr/>
              <p:nvPr/>
            </p:nvSpPr>
            <p:spPr>
              <a:xfrm>
                <a:off x="1634777" y="7403294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17"/>
              <p:cNvSpPr/>
              <p:nvPr/>
            </p:nvSpPr>
            <p:spPr>
              <a:xfrm>
                <a:off x="1634777" y="8327966"/>
                <a:ext cx="4359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7598" extrusionOk="0">
                    <a:moveTo>
                      <a:pt x="0" y="0"/>
                    </a:moveTo>
                    <a:lnTo>
                      <a:pt x="0" y="7597"/>
                    </a:lnTo>
                    <a:lnTo>
                      <a:pt x="304" y="7597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17"/>
              <p:cNvSpPr/>
              <p:nvPr/>
            </p:nvSpPr>
            <p:spPr>
              <a:xfrm>
                <a:off x="1634777" y="6632892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17"/>
              <p:cNvSpPr/>
              <p:nvPr/>
            </p:nvSpPr>
            <p:spPr>
              <a:xfrm>
                <a:off x="1634777" y="5862476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17"/>
              <p:cNvSpPr/>
              <p:nvPr/>
            </p:nvSpPr>
            <p:spPr>
              <a:xfrm>
                <a:off x="1789032" y="6941403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17"/>
              <p:cNvSpPr/>
              <p:nvPr/>
            </p:nvSpPr>
            <p:spPr>
              <a:xfrm>
                <a:off x="1789032" y="6787147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17"/>
              <p:cNvSpPr/>
              <p:nvPr/>
            </p:nvSpPr>
            <p:spPr>
              <a:xfrm>
                <a:off x="1789032" y="8019455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17"/>
              <p:cNvSpPr/>
              <p:nvPr/>
            </p:nvSpPr>
            <p:spPr>
              <a:xfrm>
                <a:off x="1789032" y="8327966"/>
                <a:ext cx="4359" cy="87159"/>
              </a:xfrm>
              <a:custGeom>
                <a:avLst/>
                <a:gdLst/>
                <a:ahLst/>
                <a:cxnLst/>
                <a:rect l="l" t="t" r="r" b="b"/>
                <a:pathLst>
                  <a:path w="304" h="6078" extrusionOk="0">
                    <a:moveTo>
                      <a:pt x="0" y="0"/>
                    </a:moveTo>
                    <a:lnTo>
                      <a:pt x="0" y="6078"/>
                    </a:lnTo>
                    <a:lnTo>
                      <a:pt x="304" y="607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17"/>
              <p:cNvSpPr/>
              <p:nvPr/>
            </p:nvSpPr>
            <p:spPr>
              <a:xfrm>
                <a:off x="1789032" y="7095658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17"/>
              <p:cNvSpPr/>
              <p:nvPr/>
            </p:nvSpPr>
            <p:spPr>
              <a:xfrm>
                <a:off x="1789032" y="5583606"/>
                <a:ext cx="435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17"/>
              <p:cNvSpPr/>
              <p:nvPr/>
            </p:nvSpPr>
            <p:spPr>
              <a:xfrm>
                <a:off x="1789032" y="8173711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17"/>
              <p:cNvSpPr/>
              <p:nvPr/>
            </p:nvSpPr>
            <p:spPr>
              <a:xfrm>
                <a:off x="1789032" y="6016731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17"/>
              <p:cNvSpPr/>
              <p:nvPr/>
            </p:nvSpPr>
            <p:spPr>
              <a:xfrm>
                <a:off x="1789032" y="6478637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17"/>
              <p:cNvSpPr/>
              <p:nvPr/>
            </p:nvSpPr>
            <p:spPr>
              <a:xfrm>
                <a:off x="1789032" y="7866075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17"/>
              <p:cNvSpPr/>
              <p:nvPr/>
            </p:nvSpPr>
            <p:spPr>
              <a:xfrm>
                <a:off x="1789032" y="7249039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17"/>
              <p:cNvSpPr/>
              <p:nvPr/>
            </p:nvSpPr>
            <p:spPr>
              <a:xfrm>
                <a:off x="1789032" y="5862476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17"/>
              <p:cNvSpPr/>
              <p:nvPr/>
            </p:nvSpPr>
            <p:spPr>
              <a:xfrm>
                <a:off x="1789032" y="6325242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17"/>
              <p:cNvSpPr/>
              <p:nvPr/>
            </p:nvSpPr>
            <p:spPr>
              <a:xfrm>
                <a:off x="1789032" y="7403294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17"/>
              <p:cNvSpPr/>
              <p:nvPr/>
            </p:nvSpPr>
            <p:spPr>
              <a:xfrm>
                <a:off x="1789032" y="6632892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17"/>
              <p:cNvSpPr/>
              <p:nvPr/>
            </p:nvSpPr>
            <p:spPr>
              <a:xfrm>
                <a:off x="1789032" y="6170986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17"/>
              <p:cNvSpPr/>
              <p:nvPr/>
            </p:nvSpPr>
            <p:spPr>
              <a:xfrm>
                <a:off x="1789032" y="7711805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17"/>
              <p:cNvSpPr/>
              <p:nvPr/>
            </p:nvSpPr>
            <p:spPr>
              <a:xfrm>
                <a:off x="1789032" y="5708220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17"/>
              <p:cNvSpPr/>
              <p:nvPr/>
            </p:nvSpPr>
            <p:spPr>
              <a:xfrm>
                <a:off x="1789032" y="7557550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17"/>
              <p:cNvSpPr/>
              <p:nvPr/>
            </p:nvSpPr>
            <p:spPr>
              <a:xfrm>
                <a:off x="1943287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17"/>
              <p:cNvSpPr/>
              <p:nvPr/>
            </p:nvSpPr>
            <p:spPr>
              <a:xfrm>
                <a:off x="1943287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17"/>
              <p:cNvSpPr/>
              <p:nvPr/>
            </p:nvSpPr>
            <p:spPr>
              <a:xfrm>
                <a:off x="1943287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17"/>
              <p:cNvSpPr/>
              <p:nvPr/>
            </p:nvSpPr>
            <p:spPr>
              <a:xfrm>
                <a:off x="1943287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17"/>
              <p:cNvSpPr/>
              <p:nvPr/>
            </p:nvSpPr>
            <p:spPr>
              <a:xfrm>
                <a:off x="1943287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17"/>
              <p:cNvSpPr/>
              <p:nvPr/>
            </p:nvSpPr>
            <p:spPr>
              <a:xfrm>
                <a:off x="1943287" y="8327966"/>
                <a:ext cx="4359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493" extrusionOk="0">
                    <a:moveTo>
                      <a:pt x="0" y="0"/>
                    </a:moveTo>
                    <a:lnTo>
                      <a:pt x="0" y="2492"/>
                    </a:lnTo>
                    <a:lnTo>
                      <a:pt x="304" y="243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17"/>
              <p:cNvSpPr/>
              <p:nvPr/>
            </p:nvSpPr>
            <p:spPr>
              <a:xfrm>
                <a:off x="1943287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17"/>
              <p:cNvSpPr/>
              <p:nvPr/>
            </p:nvSpPr>
            <p:spPr>
              <a:xfrm>
                <a:off x="1943287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17"/>
              <p:cNvSpPr/>
              <p:nvPr/>
            </p:nvSpPr>
            <p:spPr>
              <a:xfrm>
                <a:off x="1943287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17"/>
              <p:cNvSpPr/>
              <p:nvPr/>
            </p:nvSpPr>
            <p:spPr>
              <a:xfrm>
                <a:off x="1943287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17"/>
              <p:cNvSpPr/>
              <p:nvPr/>
            </p:nvSpPr>
            <p:spPr>
              <a:xfrm>
                <a:off x="1943287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17"/>
              <p:cNvSpPr/>
              <p:nvPr/>
            </p:nvSpPr>
            <p:spPr>
              <a:xfrm>
                <a:off x="1943287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17"/>
              <p:cNvSpPr/>
              <p:nvPr/>
            </p:nvSpPr>
            <p:spPr>
              <a:xfrm>
                <a:off x="1943287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17"/>
              <p:cNvSpPr/>
              <p:nvPr/>
            </p:nvSpPr>
            <p:spPr>
              <a:xfrm>
                <a:off x="1943287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17"/>
              <p:cNvSpPr/>
              <p:nvPr/>
            </p:nvSpPr>
            <p:spPr>
              <a:xfrm>
                <a:off x="1943287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17"/>
              <p:cNvSpPr/>
              <p:nvPr/>
            </p:nvSpPr>
            <p:spPr>
              <a:xfrm>
                <a:off x="1943287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17"/>
              <p:cNvSpPr/>
              <p:nvPr/>
            </p:nvSpPr>
            <p:spPr>
              <a:xfrm>
                <a:off x="1943287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17"/>
              <p:cNvSpPr/>
              <p:nvPr/>
            </p:nvSpPr>
            <p:spPr>
              <a:xfrm>
                <a:off x="1943287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17"/>
              <p:cNvSpPr/>
              <p:nvPr/>
            </p:nvSpPr>
            <p:spPr>
              <a:xfrm>
                <a:off x="1943287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17"/>
              <p:cNvSpPr/>
              <p:nvPr/>
            </p:nvSpPr>
            <p:spPr>
              <a:xfrm>
                <a:off x="2097543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17"/>
              <p:cNvSpPr/>
              <p:nvPr/>
            </p:nvSpPr>
            <p:spPr>
              <a:xfrm>
                <a:off x="2097543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17"/>
              <p:cNvSpPr/>
              <p:nvPr/>
            </p:nvSpPr>
            <p:spPr>
              <a:xfrm>
                <a:off x="2097543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17"/>
              <p:cNvSpPr/>
              <p:nvPr/>
            </p:nvSpPr>
            <p:spPr>
              <a:xfrm>
                <a:off x="2097543" y="8173711"/>
                <a:ext cx="3499" cy="9848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868" extrusionOk="0">
                    <a:moveTo>
                      <a:pt x="0" y="0"/>
                    </a:moveTo>
                    <a:lnTo>
                      <a:pt x="0" y="6868"/>
                    </a:lnTo>
                    <a:cubicBezTo>
                      <a:pt x="61" y="6746"/>
                      <a:pt x="182" y="6686"/>
                      <a:pt x="243" y="6564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17"/>
              <p:cNvSpPr/>
              <p:nvPr/>
            </p:nvSpPr>
            <p:spPr>
              <a:xfrm>
                <a:off x="2097543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17"/>
              <p:cNvSpPr/>
              <p:nvPr/>
            </p:nvSpPr>
            <p:spPr>
              <a:xfrm>
                <a:off x="2097543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17"/>
              <p:cNvSpPr/>
              <p:nvPr/>
            </p:nvSpPr>
            <p:spPr>
              <a:xfrm>
                <a:off x="2097543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17"/>
              <p:cNvSpPr/>
              <p:nvPr/>
            </p:nvSpPr>
            <p:spPr>
              <a:xfrm>
                <a:off x="2097543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17"/>
              <p:cNvSpPr/>
              <p:nvPr/>
            </p:nvSpPr>
            <p:spPr>
              <a:xfrm>
                <a:off x="2097543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17"/>
              <p:cNvSpPr/>
              <p:nvPr/>
            </p:nvSpPr>
            <p:spPr>
              <a:xfrm>
                <a:off x="2097543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17"/>
              <p:cNvSpPr/>
              <p:nvPr/>
            </p:nvSpPr>
            <p:spPr>
              <a:xfrm>
                <a:off x="2097543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17"/>
              <p:cNvSpPr/>
              <p:nvPr/>
            </p:nvSpPr>
            <p:spPr>
              <a:xfrm>
                <a:off x="2097543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17"/>
              <p:cNvSpPr/>
              <p:nvPr/>
            </p:nvSpPr>
            <p:spPr>
              <a:xfrm>
                <a:off x="2097543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17"/>
              <p:cNvSpPr/>
              <p:nvPr/>
            </p:nvSpPr>
            <p:spPr>
              <a:xfrm>
                <a:off x="2097543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17"/>
              <p:cNvSpPr/>
              <p:nvPr/>
            </p:nvSpPr>
            <p:spPr>
              <a:xfrm>
                <a:off x="2097543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17"/>
              <p:cNvSpPr/>
              <p:nvPr/>
            </p:nvSpPr>
            <p:spPr>
              <a:xfrm>
                <a:off x="2097543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17"/>
              <p:cNvSpPr/>
              <p:nvPr/>
            </p:nvSpPr>
            <p:spPr>
              <a:xfrm>
                <a:off x="2097543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17"/>
              <p:cNvSpPr/>
              <p:nvPr/>
            </p:nvSpPr>
            <p:spPr>
              <a:xfrm>
                <a:off x="2097543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17"/>
              <p:cNvSpPr/>
              <p:nvPr/>
            </p:nvSpPr>
            <p:spPr>
              <a:xfrm>
                <a:off x="2251798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17"/>
              <p:cNvSpPr/>
              <p:nvPr/>
            </p:nvSpPr>
            <p:spPr>
              <a:xfrm>
                <a:off x="2251798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17"/>
              <p:cNvSpPr/>
              <p:nvPr/>
            </p:nvSpPr>
            <p:spPr>
              <a:xfrm>
                <a:off x="2251798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17"/>
              <p:cNvSpPr/>
              <p:nvPr/>
            </p:nvSpPr>
            <p:spPr>
              <a:xfrm>
                <a:off x="2251798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17"/>
              <p:cNvSpPr/>
              <p:nvPr/>
            </p:nvSpPr>
            <p:spPr>
              <a:xfrm>
                <a:off x="2251798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17"/>
              <p:cNvSpPr/>
              <p:nvPr/>
            </p:nvSpPr>
            <p:spPr>
              <a:xfrm>
                <a:off x="2251798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17"/>
              <p:cNvSpPr/>
              <p:nvPr/>
            </p:nvSpPr>
            <p:spPr>
              <a:xfrm>
                <a:off x="2251798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17"/>
              <p:cNvSpPr/>
              <p:nvPr/>
            </p:nvSpPr>
            <p:spPr>
              <a:xfrm>
                <a:off x="2251798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17"/>
              <p:cNvSpPr/>
              <p:nvPr/>
            </p:nvSpPr>
            <p:spPr>
              <a:xfrm>
                <a:off x="2251798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17"/>
              <p:cNvSpPr/>
              <p:nvPr/>
            </p:nvSpPr>
            <p:spPr>
              <a:xfrm>
                <a:off x="2251798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17"/>
              <p:cNvSpPr/>
              <p:nvPr/>
            </p:nvSpPr>
            <p:spPr>
              <a:xfrm>
                <a:off x="2251798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17"/>
              <p:cNvSpPr/>
              <p:nvPr/>
            </p:nvSpPr>
            <p:spPr>
              <a:xfrm>
                <a:off x="2251798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17"/>
              <p:cNvSpPr/>
              <p:nvPr/>
            </p:nvSpPr>
            <p:spPr>
              <a:xfrm>
                <a:off x="2251798" y="8173711"/>
                <a:ext cx="3499" cy="10547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355" extrusionOk="0">
                    <a:moveTo>
                      <a:pt x="0" y="0"/>
                    </a:moveTo>
                    <a:lnTo>
                      <a:pt x="0" y="7233"/>
                    </a:lnTo>
                    <a:cubicBezTo>
                      <a:pt x="61" y="7293"/>
                      <a:pt x="183" y="7293"/>
                      <a:pt x="243" y="7354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17"/>
              <p:cNvSpPr/>
              <p:nvPr/>
            </p:nvSpPr>
            <p:spPr>
              <a:xfrm>
                <a:off x="2251798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17"/>
              <p:cNvSpPr/>
              <p:nvPr/>
            </p:nvSpPr>
            <p:spPr>
              <a:xfrm>
                <a:off x="2251798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17"/>
              <p:cNvSpPr/>
              <p:nvPr/>
            </p:nvSpPr>
            <p:spPr>
              <a:xfrm>
                <a:off x="2251798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17"/>
              <p:cNvSpPr/>
              <p:nvPr/>
            </p:nvSpPr>
            <p:spPr>
              <a:xfrm>
                <a:off x="2251798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17"/>
              <p:cNvSpPr/>
              <p:nvPr/>
            </p:nvSpPr>
            <p:spPr>
              <a:xfrm>
                <a:off x="2251798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17"/>
              <p:cNvSpPr/>
              <p:nvPr/>
            </p:nvSpPr>
            <p:spPr>
              <a:xfrm>
                <a:off x="2405179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17"/>
              <p:cNvSpPr/>
              <p:nvPr/>
            </p:nvSpPr>
            <p:spPr>
              <a:xfrm>
                <a:off x="2405179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17"/>
              <p:cNvSpPr/>
              <p:nvPr/>
            </p:nvSpPr>
            <p:spPr>
              <a:xfrm>
                <a:off x="2405179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17"/>
              <p:cNvSpPr/>
              <p:nvPr/>
            </p:nvSpPr>
            <p:spPr>
              <a:xfrm>
                <a:off x="2405179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17"/>
              <p:cNvSpPr/>
              <p:nvPr/>
            </p:nvSpPr>
            <p:spPr>
              <a:xfrm>
                <a:off x="2405179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17"/>
              <p:cNvSpPr/>
              <p:nvPr/>
            </p:nvSpPr>
            <p:spPr>
              <a:xfrm>
                <a:off x="2405179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17"/>
              <p:cNvSpPr/>
              <p:nvPr/>
            </p:nvSpPr>
            <p:spPr>
              <a:xfrm>
                <a:off x="2405179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17"/>
              <p:cNvSpPr/>
              <p:nvPr/>
            </p:nvSpPr>
            <p:spPr>
              <a:xfrm>
                <a:off x="2405179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17"/>
              <p:cNvSpPr/>
              <p:nvPr/>
            </p:nvSpPr>
            <p:spPr>
              <a:xfrm>
                <a:off x="2405179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17"/>
              <p:cNvSpPr/>
              <p:nvPr/>
            </p:nvSpPr>
            <p:spPr>
              <a:xfrm>
                <a:off x="2405179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17"/>
              <p:cNvSpPr/>
              <p:nvPr/>
            </p:nvSpPr>
            <p:spPr>
              <a:xfrm>
                <a:off x="2405179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17"/>
              <p:cNvSpPr/>
              <p:nvPr/>
            </p:nvSpPr>
            <p:spPr>
              <a:xfrm>
                <a:off x="2406054" y="8173711"/>
                <a:ext cx="3499" cy="146426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211" extrusionOk="0">
                    <a:moveTo>
                      <a:pt x="0" y="0"/>
                    </a:moveTo>
                    <a:lnTo>
                      <a:pt x="0" y="10150"/>
                    </a:lnTo>
                    <a:cubicBezTo>
                      <a:pt x="61" y="10150"/>
                      <a:pt x="122" y="10150"/>
                      <a:pt x="243" y="10211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17"/>
              <p:cNvSpPr/>
              <p:nvPr/>
            </p:nvSpPr>
            <p:spPr>
              <a:xfrm>
                <a:off x="2405179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17"/>
              <p:cNvSpPr/>
              <p:nvPr/>
            </p:nvSpPr>
            <p:spPr>
              <a:xfrm>
                <a:off x="2405179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17"/>
              <p:cNvSpPr/>
              <p:nvPr/>
            </p:nvSpPr>
            <p:spPr>
              <a:xfrm>
                <a:off x="2405179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17"/>
              <p:cNvSpPr/>
              <p:nvPr/>
            </p:nvSpPr>
            <p:spPr>
              <a:xfrm>
                <a:off x="2405179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17"/>
              <p:cNvSpPr/>
              <p:nvPr/>
            </p:nvSpPr>
            <p:spPr>
              <a:xfrm>
                <a:off x="2405179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17"/>
              <p:cNvSpPr/>
              <p:nvPr/>
            </p:nvSpPr>
            <p:spPr>
              <a:xfrm>
                <a:off x="2405179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17"/>
              <p:cNvSpPr/>
              <p:nvPr/>
            </p:nvSpPr>
            <p:spPr>
              <a:xfrm>
                <a:off x="2559434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17"/>
              <p:cNvSpPr/>
              <p:nvPr/>
            </p:nvSpPr>
            <p:spPr>
              <a:xfrm>
                <a:off x="2559434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17"/>
              <p:cNvSpPr/>
              <p:nvPr/>
            </p:nvSpPr>
            <p:spPr>
              <a:xfrm>
                <a:off x="2559434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17"/>
              <p:cNvSpPr/>
              <p:nvPr/>
            </p:nvSpPr>
            <p:spPr>
              <a:xfrm>
                <a:off x="2559434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17"/>
              <p:cNvSpPr/>
              <p:nvPr/>
            </p:nvSpPr>
            <p:spPr>
              <a:xfrm>
                <a:off x="2559434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17"/>
              <p:cNvSpPr/>
              <p:nvPr/>
            </p:nvSpPr>
            <p:spPr>
              <a:xfrm>
                <a:off x="2559434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17"/>
              <p:cNvSpPr/>
              <p:nvPr/>
            </p:nvSpPr>
            <p:spPr>
              <a:xfrm>
                <a:off x="2559434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17"/>
              <p:cNvSpPr/>
              <p:nvPr/>
            </p:nvSpPr>
            <p:spPr>
              <a:xfrm>
                <a:off x="2559434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17"/>
              <p:cNvSpPr/>
              <p:nvPr/>
            </p:nvSpPr>
            <p:spPr>
              <a:xfrm>
                <a:off x="2559434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17"/>
              <p:cNvSpPr/>
              <p:nvPr/>
            </p:nvSpPr>
            <p:spPr>
              <a:xfrm>
                <a:off x="2559434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17"/>
              <p:cNvSpPr/>
              <p:nvPr/>
            </p:nvSpPr>
            <p:spPr>
              <a:xfrm>
                <a:off x="2559434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17"/>
              <p:cNvSpPr/>
              <p:nvPr/>
            </p:nvSpPr>
            <p:spPr>
              <a:xfrm>
                <a:off x="2559434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17"/>
              <p:cNvSpPr/>
              <p:nvPr/>
            </p:nvSpPr>
            <p:spPr>
              <a:xfrm>
                <a:off x="2559434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17"/>
              <p:cNvSpPr/>
              <p:nvPr/>
            </p:nvSpPr>
            <p:spPr>
              <a:xfrm>
                <a:off x="2559434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17"/>
              <p:cNvSpPr/>
              <p:nvPr/>
            </p:nvSpPr>
            <p:spPr>
              <a:xfrm>
                <a:off x="2559434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17"/>
              <p:cNvSpPr/>
              <p:nvPr/>
            </p:nvSpPr>
            <p:spPr>
              <a:xfrm>
                <a:off x="2559434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17"/>
              <p:cNvSpPr/>
              <p:nvPr/>
            </p:nvSpPr>
            <p:spPr>
              <a:xfrm>
                <a:off x="2559434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17"/>
              <p:cNvSpPr/>
              <p:nvPr/>
            </p:nvSpPr>
            <p:spPr>
              <a:xfrm>
                <a:off x="2559434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17"/>
              <p:cNvSpPr/>
              <p:nvPr/>
            </p:nvSpPr>
            <p:spPr>
              <a:xfrm>
                <a:off x="2559434" y="8327966"/>
                <a:ext cx="4374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1" y="0"/>
                    </a:moveTo>
                    <a:lnTo>
                      <a:pt x="1" y="304"/>
                    </a:lnTo>
                    <a:cubicBezTo>
                      <a:pt x="122" y="304"/>
                      <a:pt x="183" y="244"/>
                      <a:pt x="304" y="244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17"/>
              <p:cNvSpPr/>
              <p:nvPr/>
            </p:nvSpPr>
            <p:spPr>
              <a:xfrm>
                <a:off x="2713690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17"/>
              <p:cNvSpPr/>
              <p:nvPr/>
            </p:nvSpPr>
            <p:spPr>
              <a:xfrm>
                <a:off x="2713690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17"/>
              <p:cNvSpPr/>
              <p:nvPr/>
            </p:nvSpPr>
            <p:spPr>
              <a:xfrm>
                <a:off x="2713690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17"/>
              <p:cNvSpPr/>
              <p:nvPr/>
            </p:nvSpPr>
            <p:spPr>
              <a:xfrm>
                <a:off x="2713690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17"/>
              <p:cNvSpPr/>
              <p:nvPr/>
            </p:nvSpPr>
            <p:spPr>
              <a:xfrm>
                <a:off x="2713690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17"/>
              <p:cNvSpPr/>
              <p:nvPr/>
            </p:nvSpPr>
            <p:spPr>
              <a:xfrm>
                <a:off x="2713690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17"/>
              <p:cNvSpPr/>
              <p:nvPr/>
            </p:nvSpPr>
            <p:spPr>
              <a:xfrm>
                <a:off x="2713690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17"/>
              <p:cNvSpPr/>
              <p:nvPr/>
            </p:nvSpPr>
            <p:spPr>
              <a:xfrm>
                <a:off x="2713690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17"/>
              <p:cNvSpPr/>
              <p:nvPr/>
            </p:nvSpPr>
            <p:spPr>
              <a:xfrm>
                <a:off x="2713690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17"/>
              <p:cNvSpPr/>
              <p:nvPr/>
            </p:nvSpPr>
            <p:spPr>
              <a:xfrm>
                <a:off x="2713690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17"/>
              <p:cNvSpPr/>
              <p:nvPr/>
            </p:nvSpPr>
            <p:spPr>
              <a:xfrm>
                <a:off x="2713690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17"/>
              <p:cNvSpPr/>
              <p:nvPr/>
            </p:nvSpPr>
            <p:spPr>
              <a:xfrm>
                <a:off x="2713690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17"/>
              <p:cNvSpPr/>
              <p:nvPr/>
            </p:nvSpPr>
            <p:spPr>
              <a:xfrm>
                <a:off x="2713690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17"/>
              <p:cNvSpPr/>
              <p:nvPr/>
            </p:nvSpPr>
            <p:spPr>
              <a:xfrm>
                <a:off x="2713690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17"/>
              <p:cNvSpPr/>
              <p:nvPr/>
            </p:nvSpPr>
            <p:spPr>
              <a:xfrm>
                <a:off x="2713690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17"/>
              <p:cNvSpPr/>
              <p:nvPr/>
            </p:nvSpPr>
            <p:spPr>
              <a:xfrm>
                <a:off x="2713690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17"/>
              <p:cNvSpPr/>
              <p:nvPr/>
            </p:nvSpPr>
            <p:spPr>
              <a:xfrm>
                <a:off x="2713690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17"/>
              <p:cNvSpPr/>
              <p:nvPr/>
            </p:nvSpPr>
            <p:spPr>
              <a:xfrm>
                <a:off x="2713690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17"/>
              <p:cNvSpPr/>
              <p:nvPr/>
            </p:nvSpPr>
            <p:spPr>
              <a:xfrm>
                <a:off x="2713690" y="8327966"/>
                <a:ext cx="4374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44" extrusionOk="0">
                    <a:moveTo>
                      <a:pt x="1" y="0"/>
                    </a:moveTo>
                    <a:lnTo>
                      <a:pt x="1" y="122"/>
                    </a:lnTo>
                    <a:cubicBezTo>
                      <a:pt x="122" y="183"/>
                      <a:pt x="183" y="244"/>
                      <a:pt x="304" y="244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17"/>
              <p:cNvSpPr/>
              <p:nvPr/>
            </p:nvSpPr>
            <p:spPr>
              <a:xfrm>
                <a:off x="2867945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17"/>
              <p:cNvSpPr/>
              <p:nvPr/>
            </p:nvSpPr>
            <p:spPr>
              <a:xfrm>
                <a:off x="2867945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17"/>
              <p:cNvSpPr/>
              <p:nvPr/>
            </p:nvSpPr>
            <p:spPr>
              <a:xfrm>
                <a:off x="2867945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17"/>
              <p:cNvSpPr/>
              <p:nvPr/>
            </p:nvSpPr>
            <p:spPr>
              <a:xfrm>
                <a:off x="2867945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17"/>
              <p:cNvSpPr/>
              <p:nvPr/>
            </p:nvSpPr>
            <p:spPr>
              <a:xfrm>
                <a:off x="2867945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17"/>
              <p:cNvSpPr/>
              <p:nvPr/>
            </p:nvSpPr>
            <p:spPr>
              <a:xfrm>
                <a:off x="2867945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17"/>
              <p:cNvSpPr/>
              <p:nvPr/>
            </p:nvSpPr>
            <p:spPr>
              <a:xfrm>
                <a:off x="2867945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17"/>
              <p:cNvSpPr/>
              <p:nvPr/>
            </p:nvSpPr>
            <p:spPr>
              <a:xfrm>
                <a:off x="2867945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17"/>
              <p:cNvSpPr/>
              <p:nvPr/>
            </p:nvSpPr>
            <p:spPr>
              <a:xfrm>
                <a:off x="2867945" y="8327966"/>
                <a:ext cx="3499" cy="5143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244" y="358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17"/>
              <p:cNvSpPr/>
              <p:nvPr/>
            </p:nvSpPr>
            <p:spPr>
              <a:xfrm>
                <a:off x="2867945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17"/>
              <p:cNvSpPr/>
              <p:nvPr/>
            </p:nvSpPr>
            <p:spPr>
              <a:xfrm>
                <a:off x="2867945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17"/>
              <p:cNvSpPr/>
              <p:nvPr/>
            </p:nvSpPr>
            <p:spPr>
              <a:xfrm>
                <a:off x="2867945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17"/>
              <p:cNvSpPr/>
              <p:nvPr/>
            </p:nvSpPr>
            <p:spPr>
              <a:xfrm>
                <a:off x="2867945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17"/>
              <p:cNvSpPr/>
              <p:nvPr/>
            </p:nvSpPr>
            <p:spPr>
              <a:xfrm>
                <a:off x="2867945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17"/>
              <p:cNvSpPr/>
              <p:nvPr/>
            </p:nvSpPr>
            <p:spPr>
              <a:xfrm>
                <a:off x="2867945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17"/>
              <p:cNvSpPr/>
              <p:nvPr/>
            </p:nvSpPr>
            <p:spPr>
              <a:xfrm>
                <a:off x="2867945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17"/>
              <p:cNvSpPr/>
              <p:nvPr/>
            </p:nvSpPr>
            <p:spPr>
              <a:xfrm>
                <a:off x="2867945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17"/>
              <p:cNvSpPr/>
              <p:nvPr/>
            </p:nvSpPr>
            <p:spPr>
              <a:xfrm>
                <a:off x="2867945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17"/>
              <p:cNvSpPr/>
              <p:nvPr/>
            </p:nvSpPr>
            <p:spPr>
              <a:xfrm>
                <a:off x="2867945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17"/>
              <p:cNvSpPr/>
              <p:nvPr/>
            </p:nvSpPr>
            <p:spPr>
              <a:xfrm>
                <a:off x="3022200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17"/>
              <p:cNvSpPr/>
              <p:nvPr/>
            </p:nvSpPr>
            <p:spPr>
              <a:xfrm>
                <a:off x="3022200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17"/>
              <p:cNvSpPr/>
              <p:nvPr/>
            </p:nvSpPr>
            <p:spPr>
              <a:xfrm>
                <a:off x="3022200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17"/>
              <p:cNvSpPr/>
              <p:nvPr/>
            </p:nvSpPr>
            <p:spPr>
              <a:xfrm>
                <a:off x="3022200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17"/>
              <p:cNvSpPr/>
              <p:nvPr/>
            </p:nvSpPr>
            <p:spPr>
              <a:xfrm>
                <a:off x="3022200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17"/>
              <p:cNvSpPr/>
              <p:nvPr/>
            </p:nvSpPr>
            <p:spPr>
              <a:xfrm>
                <a:off x="3022200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17"/>
              <p:cNvSpPr/>
              <p:nvPr/>
            </p:nvSpPr>
            <p:spPr>
              <a:xfrm>
                <a:off x="3022200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17"/>
              <p:cNvSpPr/>
              <p:nvPr/>
            </p:nvSpPr>
            <p:spPr>
              <a:xfrm>
                <a:off x="3022200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17"/>
              <p:cNvSpPr/>
              <p:nvPr/>
            </p:nvSpPr>
            <p:spPr>
              <a:xfrm>
                <a:off x="3022200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17"/>
              <p:cNvSpPr/>
              <p:nvPr/>
            </p:nvSpPr>
            <p:spPr>
              <a:xfrm>
                <a:off x="3022200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17"/>
              <p:cNvSpPr/>
              <p:nvPr/>
            </p:nvSpPr>
            <p:spPr>
              <a:xfrm>
                <a:off x="3022200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17"/>
              <p:cNvSpPr/>
              <p:nvPr/>
            </p:nvSpPr>
            <p:spPr>
              <a:xfrm>
                <a:off x="3022200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17"/>
              <p:cNvSpPr/>
              <p:nvPr/>
            </p:nvSpPr>
            <p:spPr>
              <a:xfrm>
                <a:off x="3022200" y="8327966"/>
                <a:ext cx="1764" cy="889"/>
              </a:xfrm>
              <a:custGeom>
                <a:avLst/>
                <a:gdLst/>
                <a:ahLst/>
                <a:cxnLst/>
                <a:rect l="l" t="t" r="r" b="b"/>
                <a:pathLst>
                  <a:path w="123" h="62" extrusionOk="0">
                    <a:moveTo>
                      <a:pt x="1" y="0"/>
                    </a:moveTo>
                    <a:lnTo>
                      <a:pt x="1" y="61"/>
                    </a:lnTo>
                    <a:cubicBezTo>
                      <a:pt x="1" y="0"/>
                      <a:pt x="61" y="0"/>
                      <a:pt x="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17"/>
              <p:cNvSpPr/>
              <p:nvPr/>
            </p:nvSpPr>
            <p:spPr>
              <a:xfrm>
                <a:off x="3022200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17"/>
              <p:cNvSpPr/>
              <p:nvPr/>
            </p:nvSpPr>
            <p:spPr>
              <a:xfrm>
                <a:off x="3022200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17"/>
              <p:cNvSpPr/>
              <p:nvPr/>
            </p:nvSpPr>
            <p:spPr>
              <a:xfrm>
                <a:off x="3022200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17"/>
              <p:cNvSpPr/>
              <p:nvPr/>
            </p:nvSpPr>
            <p:spPr>
              <a:xfrm>
                <a:off x="3022200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17"/>
              <p:cNvSpPr/>
              <p:nvPr/>
            </p:nvSpPr>
            <p:spPr>
              <a:xfrm>
                <a:off x="3022200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17"/>
              <p:cNvSpPr/>
              <p:nvPr/>
            </p:nvSpPr>
            <p:spPr>
              <a:xfrm>
                <a:off x="3022200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17"/>
              <p:cNvSpPr/>
              <p:nvPr/>
            </p:nvSpPr>
            <p:spPr>
              <a:xfrm>
                <a:off x="3175581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17"/>
              <p:cNvSpPr/>
              <p:nvPr/>
            </p:nvSpPr>
            <p:spPr>
              <a:xfrm>
                <a:off x="3175581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17"/>
              <p:cNvSpPr/>
              <p:nvPr/>
            </p:nvSpPr>
            <p:spPr>
              <a:xfrm>
                <a:off x="3175581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17"/>
              <p:cNvSpPr/>
              <p:nvPr/>
            </p:nvSpPr>
            <p:spPr>
              <a:xfrm>
                <a:off x="3175581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17"/>
              <p:cNvSpPr/>
              <p:nvPr/>
            </p:nvSpPr>
            <p:spPr>
              <a:xfrm>
                <a:off x="3175581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17"/>
              <p:cNvSpPr/>
              <p:nvPr/>
            </p:nvSpPr>
            <p:spPr>
              <a:xfrm>
                <a:off x="3175581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17"/>
              <p:cNvSpPr/>
              <p:nvPr/>
            </p:nvSpPr>
            <p:spPr>
              <a:xfrm>
                <a:off x="3175581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17"/>
              <p:cNvSpPr/>
              <p:nvPr/>
            </p:nvSpPr>
            <p:spPr>
              <a:xfrm>
                <a:off x="3175581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17"/>
              <p:cNvSpPr/>
              <p:nvPr/>
            </p:nvSpPr>
            <p:spPr>
              <a:xfrm>
                <a:off x="3175581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17"/>
              <p:cNvSpPr/>
              <p:nvPr/>
            </p:nvSpPr>
            <p:spPr>
              <a:xfrm>
                <a:off x="3175581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17"/>
              <p:cNvSpPr/>
              <p:nvPr/>
            </p:nvSpPr>
            <p:spPr>
              <a:xfrm>
                <a:off x="3175581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17"/>
              <p:cNvSpPr/>
              <p:nvPr/>
            </p:nvSpPr>
            <p:spPr>
              <a:xfrm>
                <a:off x="3175581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17"/>
              <p:cNvSpPr/>
              <p:nvPr/>
            </p:nvSpPr>
            <p:spPr>
              <a:xfrm>
                <a:off x="3175581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5" y="10453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17"/>
              <p:cNvSpPr/>
              <p:nvPr/>
            </p:nvSpPr>
            <p:spPr>
              <a:xfrm>
                <a:off x="3175581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17"/>
              <p:cNvSpPr/>
              <p:nvPr/>
            </p:nvSpPr>
            <p:spPr>
              <a:xfrm>
                <a:off x="3175581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17"/>
              <p:cNvSpPr/>
              <p:nvPr/>
            </p:nvSpPr>
            <p:spPr>
              <a:xfrm>
                <a:off x="3175581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17"/>
              <p:cNvSpPr/>
              <p:nvPr/>
            </p:nvSpPr>
            <p:spPr>
              <a:xfrm>
                <a:off x="3175581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17"/>
              <p:cNvSpPr/>
              <p:nvPr/>
            </p:nvSpPr>
            <p:spPr>
              <a:xfrm>
                <a:off x="3175581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17"/>
              <p:cNvSpPr/>
              <p:nvPr/>
            </p:nvSpPr>
            <p:spPr>
              <a:xfrm>
                <a:off x="3176456" y="8327966"/>
                <a:ext cx="3499" cy="13092"/>
              </a:xfrm>
              <a:custGeom>
                <a:avLst/>
                <a:gdLst/>
                <a:ahLst/>
                <a:cxnLst/>
                <a:rect l="l" t="t" r="r" b="b"/>
                <a:pathLst>
                  <a:path w="244" h="913" extrusionOk="0">
                    <a:moveTo>
                      <a:pt x="1" y="0"/>
                    </a:moveTo>
                    <a:lnTo>
                      <a:pt x="1" y="851"/>
                    </a:lnTo>
                    <a:cubicBezTo>
                      <a:pt x="61" y="851"/>
                      <a:pt x="122" y="912"/>
                      <a:pt x="244" y="912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17"/>
              <p:cNvSpPr/>
              <p:nvPr/>
            </p:nvSpPr>
            <p:spPr>
              <a:xfrm>
                <a:off x="3329836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17"/>
              <p:cNvSpPr/>
              <p:nvPr/>
            </p:nvSpPr>
            <p:spPr>
              <a:xfrm>
                <a:off x="3329836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17"/>
              <p:cNvSpPr/>
              <p:nvPr/>
            </p:nvSpPr>
            <p:spPr>
              <a:xfrm>
                <a:off x="3329836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17"/>
              <p:cNvSpPr/>
              <p:nvPr/>
            </p:nvSpPr>
            <p:spPr>
              <a:xfrm>
                <a:off x="3329836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17"/>
              <p:cNvSpPr/>
              <p:nvPr/>
            </p:nvSpPr>
            <p:spPr>
              <a:xfrm>
                <a:off x="3329836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17"/>
              <p:cNvSpPr/>
              <p:nvPr/>
            </p:nvSpPr>
            <p:spPr>
              <a:xfrm>
                <a:off x="3329836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17"/>
              <p:cNvSpPr/>
              <p:nvPr/>
            </p:nvSpPr>
            <p:spPr>
              <a:xfrm>
                <a:off x="3329836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17"/>
              <p:cNvSpPr/>
              <p:nvPr/>
            </p:nvSpPr>
            <p:spPr>
              <a:xfrm>
                <a:off x="3329836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17"/>
              <p:cNvSpPr/>
              <p:nvPr/>
            </p:nvSpPr>
            <p:spPr>
              <a:xfrm>
                <a:off x="3329836" y="8327966"/>
                <a:ext cx="4374" cy="200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399" extrusionOk="0">
                    <a:moveTo>
                      <a:pt x="1" y="0"/>
                    </a:moveTo>
                    <a:lnTo>
                      <a:pt x="1" y="1398"/>
                    </a:lnTo>
                    <a:lnTo>
                      <a:pt x="305" y="139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17"/>
              <p:cNvSpPr/>
              <p:nvPr/>
            </p:nvSpPr>
            <p:spPr>
              <a:xfrm>
                <a:off x="3329836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17"/>
              <p:cNvSpPr/>
              <p:nvPr/>
            </p:nvSpPr>
            <p:spPr>
              <a:xfrm>
                <a:off x="3329836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5" y="10453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17"/>
              <p:cNvSpPr/>
              <p:nvPr/>
            </p:nvSpPr>
            <p:spPr>
              <a:xfrm>
                <a:off x="3329836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17"/>
              <p:cNvSpPr/>
              <p:nvPr/>
            </p:nvSpPr>
            <p:spPr>
              <a:xfrm>
                <a:off x="3329836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17"/>
              <p:cNvSpPr/>
              <p:nvPr/>
            </p:nvSpPr>
            <p:spPr>
              <a:xfrm>
                <a:off x="3329836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17"/>
              <p:cNvSpPr/>
              <p:nvPr/>
            </p:nvSpPr>
            <p:spPr>
              <a:xfrm>
                <a:off x="3329836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17"/>
              <p:cNvSpPr/>
              <p:nvPr/>
            </p:nvSpPr>
            <p:spPr>
              <a:xfrm>
                <a:off x="3329836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17"/>
              <p:cNvSpPr/>
              <p:nvPr/>
            </p:nvSpPr>
            <p:spPr>
              <a:xfrm>
                <a:off x="3329836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17"/>
              <p:cNvSpPr/>
              <p:nvPr/>
            </p:nvSpPr>
            <p:spPr>
              <a:xfrm>
                <a:off x="3329836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17"/>
              <p:cNvSpPr/>
              <p:nvPr/>
            </p:nvSpPr>
            <p:spPr>
              <a:xfrm>
                <a:off x="3329836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17"/>
              <p:cNvSpPr/>
              <p:nvPr/>
            </p:nvSpPr>
            <p:spPr>
              <a:xfrm>
                <a:off x="3484106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17"/>
              <p:cNvSpPr/>
              <p:nvPr/>
            </p:nvSpPr>
            <p:spPr>
              <a:xfrm>
                <a:off x="3484106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17"/>
              <p:cNvSpPr/>
              <p:nvPr/>
            </p:nvSpPr>
            <p:spPr>
              <a:xfrm>
                <a:off x="3484106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17"/>
              <p:cNvSpPr/>
              <p:nvPr/>
            </p:nvSpPr>
            <p:spPr>
              <a:xfrm>
                <a:off x="3484106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17"/>
              <p:cNvSpPr/>
              <p:nvPr/>
            </p:nvSpPr>
            <p:spPr>
              <a:xfrm>
                <a:off x="3484106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17"/>
              <p:cNvSpPr/>
              <p:nvPr/>
            </p:nvSpPr>
            <p:spPr>
              <a:xfrm>
                <a:off x="3484106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17"/>
              <p:cNvSpPr/>
              <p:nvPr/>
            </p:nvSpPr>
            <p:spPr>
              <a:xfrm>
                <a:off x="3484106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17"/>
              <p:cNvSpPr/>
              <p:nvPr/>
            </p:nvSpPr>
            <p:spPr>
              <a:xfrm>
                <a:off x="3484106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17"/>
              <p:cNvSpPr/>
              <p:nvPr/>
            </p:nvSpPr>
            <p:spPr>
              <a:xfrm>
                <a:off x="3484106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17"/>
              <p:cNvSpPr/>
              <p:nvPr/>
            </p:nvSpPr>
            <p:spPr>
              <a:xfrm>
                <a:off x="3484106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17"/>
              <p:cNvSpPr/>
              <p:nvPr/>
            </p:nvSpPr>
            <p:spPr>
              <a:xfrm>
                <a:off x="3484106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17"/>
              <p:cNvSpPr/>
              <p:nvPr/>
            </p:nvSpPr>
            <p:spPr>
              <a:xfrm>
                <a:off x="3484106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17"/>
              <p:cNvSpPr/>
              <p:nvPr/>
            </p:nvSpPr>
            <p:spPr>
              <a:xfrm>
                <a:off x="3484106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17"/>
              <p:cNvSpPr/>
              <p:nvPr/>
            </p:nvSpPr>
            <p:spPr>
              <a:xfrm>
                <a:off x="3484106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17"/>
              <p:cNvSpPr/>
              <p:nvPr/>
            </p:nvSpPr>
            <p:spPr>
              <a:xfrm>
                <a:off x="3484106" y="8327966"/>
                <a:ext cx="3499" cy="524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66" extrusionOk="0">
                    <a:moveTo>
                      <a:pt x="0" y="0"/>
                    </a:moveTo>
                    <a:lnTo>
                      <a:pt x="0" y="365"/>
                    </a:lnTo>
                    <a:cubicBezTo>
                      <a:pt x="122" y="304"/>
                      <a:pt x="182" y="244"/>
                      <a:pt x="243" y="18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17"/>
              <p:cNvSpPr/>
              <p:nvPr/>
            </p:nvSpPr>
            <p:spPr>
              <a:xfrm>
                <a:off x="3484106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17"/>
              <p:cNvSpPr/>
              <p:nvPr/>
            </p:nvSpPr>
            <p:spPr>
              <a:xfrm>
                <a:off x="3484106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17"/>
              <p:cNvSpPr/>
              <p:nvPr/>
            </p:nvSpPr>
            <p:spPr>
              <a:xfrm>
                <a:off x="3484106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17"/>
              <p:cNvSpPr/>
              <p:nvPr/>
            </p:nvSpPr>
            <p:spPr>
              <a:xfrm>
                <a:off x="3484106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17"/>
              <p:cNvSpPr/>
              <p:nvPr/>
            </p:nvSpPr>
            <p:spPr>
              <a:xfrm>
                <a:off x="3638361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17"/>
              <p:cNvSpPr/>
              <p:nvPr/>
            </p:nvSpPr>
            <p:spPr>
              <a:xfrm>
                <a:off x="3638361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17"/>
              <p:cNvSpPr/>
              <p:nvPr/>
            </p:nvSpPr>
            <p:spPr>
              <a:xfrm>
                <a:off x="3638361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17"/>
              <p:cNvSpPr/>
              <p:nvPr/>
            </p:nvSpPr>
            <p:spPr>
              <a:xfrm>
                <a:off x="3638361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17"/>
              <p:cNvSpPr/>
              <p:nvPr/>
            </p:nvSpPr>
            <p:spPr>
              <a:xfrm>
                <a:off x="3638361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17"/>
              <p:cNvSpPr/>
              <p:nvPr/>
            </p:nvSpPr>
            <p:spPr>
              <a:xfrm>
                <a:off x="3638361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17"/>
              <p:cNvSpPr/>
              <p:nvPr/>
            </p:nvSpPr>
            <p:spPr>
              <a:xfrm>
                <a:off x="3638361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17"/>
              <p:cNvSpPr/>
              <p:nvPr/>
            </p:nvSpPr>
            <p:spPr>
              <a:xfrm>
                <a:off x="3638361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17"/>
              <p:cNvSpPr/>
              <p:nvPr/>
            </p:nvSpPr>
            <p:spPr>
              <a:xfrm>
                <a:off x="3638361" y="8173711"/>
                <a:ext cx="3499" cy="10023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990" extrusionOk="0">
                    <a:moveTo>
                      <a:pt x="0" y="0"/>
                    </a:moveTo>
                    <a:lnTo>
                      <a:pt x="0" y="6989"/>
                    </a:lnTo>
                    <a:cubicBezTo>
                      <a:pt x="61" y="6989"/>
                      <a:pt x="182" y="6929"/>
                      <a:pt x="243" y="6929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17"/>
              <p:cNvSpPr/>
              <p:nvPr/>
            </p:nvSpPr>
            <p:spPr>
              <a:xfrm>
                <a:off x="3638361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17"/>
              <p:cNvSpPr/>
              <p:nvPr/>
            </p:nvSpPr>
            <p:spPr>
              <a:xfrm>
                <a:off x="3638361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17"/>
              <p:cNvSpPr/>
              <p:nvPr/>
            </p:nvSpPr>
            <p:spPr>
              <a:xfrm>
                <a:off x="3638361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17"/>
              <p:cNvSpPr/>
              <p:nvPr/>
            </p:nvSpPr>
            <p:spPr>
              <a:xfrm>
                <a:off x="3638361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17"/>
              <p:cNvSpPr/>
              <p:nvPr/>
            </p:nvSpPr>
            <p:spPr>
              <a:xfrm>
                <a:off x="3638361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17"/>
              <p:cNvSpPr/>
              <p:nvPr/>
            </p:nvSpPr>
            <p:spPr>
              <a:xfrm>
                <a:off x="3638361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17"/>
              <p:cNvSpPr/>
              <p:nvPr/>
            </p:nvSpPr>
            <p:spPr>
              <a:xfrm>
                <a:off x="3638361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17"/>
              <p:cNvSpPr/>
              <p:nvPr/>
            </p:nvSpPr>
            <p:spPr>
              <a:xfrm>
                <a:off x="3638361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17"/>
              <p:cNvSpPr/>
              <p:nvPr/>
            </p:nvSpPr>
            <p:spPr>
              <a:xfrm>
                <a:off x="3638361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17"/>
              <p:cNvSpPr/>
              <p:nvPr/>
            </p:nvSpPr>
            <p:spPr>
              <a:xfrm>
                <a:off x="3792617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17"/>
              <p:cNvSpPr/>
              <p:nvPr/>
            </p:nvSpPr>
            <p:spPr>
              <a:xfrm>
                <a:off x="3792617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17"/>
              <p:cNvSpPr/>
              <p:nvPr/>
            </p:nvSpPr>
            <p:spPr>
              <a:xfrm>
                <a:off x="3792617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17"/>
              <p:cNvSpPr/>
              <p:nvPr/>
            </p:nvSpPr>
            <p:spPr>
              <a:xfrm>
                <a:off x="3792617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17"/>
              <p:cNvSpPr/>
              <p:nvPr/>
            </p:nvSpPr>
            <p:spPr>
              <a:xfrm>
                <a:off x="3792617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17"/>
              <p:cNvSpPr/>
              <p:nvPr/>
            </p:nvSpPr>
            <p:spPr>
              <a:xfrm>
                <a:off x="3792617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17"/>
              <p:cNvSpPr/>
              <p:nvPr/>
            </p:nvSpPr>
            <p:spPr>
              <a:xfrm>
                <a:off x="3792617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17"/>
              <p:cNvSpPr/>
              <p:nvPr/>
            </p:nvSpPr>
            <p:spPr>
              <a:xfrm>
                <a:off x="3792617" y="8173711"/>
                <a:ext cx="3499" cy="8367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835" extrusionOk="0">
                    <a:moveTo>
                      <a:pt x="0" y="0"/>
                    </a:moveTo>
                    <a:lnTo>
                      <a:pt x="0" y="5835"/>
                    </a:lnTo>
                    <a:lnTo>
                      <a:pt x="243" y="5835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17"/>
              <p:cNvSpPr/>
              <p:nvPr/>
            </p:nvSpPr>
            <p:spPr>
              <a:xfrm>
                <a:off x="3792617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17"/>
              <p:cNvSpPr/>
              <p:nvPr/>
            </p:nvSpPr>
            <p:spPr>
              <a:xfrm>
                <a:off x="3792617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17"/>
              <p:cNvSpPr/>
              <p:nvPr/>
            </p:nvSpPr>
            <p:spPr>
              <a:xfrm>
                <a:off x="3792617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17"/>
              <p:cNvSpPr/>
              <p:nvPr/>
            </p:nvSpPr>
            <p:spPr>
              <a:xfrm>
                <a:off x="3792617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17"/>
              <p:cNvSpPr/>
              <p:nvPr/>
            </p:nvSpPr>
            <p:spPr>
              <a:xfrm>
                <a:off x="3792617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17"/>
              <p:cNvSpPr/>
              <p:nvPr/>
            </p:nvSpPr>
            <p:spPr>
              <a:xfrm>
                <a:off x="3792617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17"/>
              <p:cNvSpPr/>
              <p:nvPr/>
            </p:nvSpPr>
            <p:spPr>
              <a:xfrm>
                <a:off x="3792617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17"/>
              <p:cNvSpPr/>
              <p:nvPr/>
            </p:nvSpPr>
            <p:spPr>
              <a:xfrm>
                <a:off x="3792617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17"/>
              <p:cNvSpPr/>
              <p:nvPr/>
            </p:nvSpPr>
            <p:spPr>
              <a:xfrm>
                <a:off x="3792617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17"/>
              <p:cNvSpPr/>
              <p:nvPr/>
            </p:nvSpPr>
            <p:spPr>
              <a:xfrm>
                <a:off x="3792617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17"/>
              <p:cNvSpPr/>
              <p:nvPr/>
            </p:nvSpPr>
            <p:spPr>
              <a:xfrm>
                <a:off x="3946872" y="8173711"/>
                <a:ext cx="3499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15" extrusionOk="0">
                    <a:moveTo>
                      <a:pt x="0" y="0"/>
                    </a:moveTo>
                    <a:lnTo>
                      <a:pt x="0" y="7415"/>
                    </a:lnTo>
                    <a:cubicBezTo>
                      <a:pt x="61" y="7354"/>
                      <a:pt x="122" y="7354"/>
                      <a:pt x="243" y="729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17"/>
              <p:cNvSpPr/>
              <p:nvPr/>
            </p:nvSpPr>
            <p:spPr>
              <a:xfrm>
                <a:off x="3945997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17"/>
              <p:cNvSpPr/>
              <p:nvPr/>
            </p:nvSpPr>
            <p:spPr>
              <a:xfrm>
                <a:off x="3945997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17"/>
              <p:cNvSpPr/>
              <p:nvPr/>
            </p:nvSpPr>
            <p:spPr>
              <a:xfrm>
                <a:off x="3945997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17"/>
              <p:cNvSpPr/>
              <p:nvPr/>
            </p:nvSpPr>
            <p:spPr>
              <a:xfrm>
                <a:off x="3945997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17"/>
              <p:cNvSpPr/>
              <p:nvPr/>
            </p:nvSpPr>
            <p:spPr>
              <a:xfrm>
                <a:off x="3945997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17"/>
              <p:cNvSpPr/>
              <p:nvPr/>
            </p:nvSpPr>
            <p:spPr>
              <a:xfrm>
                <a:off x="3945997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17"/>
              <p:cNvSpPr/>
              <p:nvPr/>
            </p:nvSpPr>
            <p:spPr>
              <a:xfrm>
                <a:off x="3945997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17"/>
              <p:cNvSpPr/>
              <p:nvPr/>
            </p:nvSpPr>
            <p:spPr>
              <a:xfrm>
                <a:off x="3945997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17"/>
              <p:cNvSpPr/>
              <p:nvPr/>
            </p:nvSpPr>
            <p:spPr>
              <a:xfrm>
                <a:off x="3945997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17"/>
              <p:cNvSpPr/>
              <p:nvPr/>
            </p:nvSpPr>
            <p:spPr>
              <a:xfrm>
                <a:off x="3945997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17"/>
              <p:cNvSpPr/>
              <p:nvPr/>
            </p:nvSpPr>
            <p:spPr>
              <a:xfrm>
                <a:off x="3945997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17"/>
              <p:cNvSpPr/>
              <p:nvPr/>
            </p:nvSpPr>
            <p:spPr>
              <a:xfrm>
                <a:off x="3945997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17"/>
              <p:cNvSpPr/>
              <p:nvPr/>
            </p:nvSpPr>
            <p:spPr>
              <a:xfrm>
                <a:off x="3945997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17"/>
              <p:cNvSpPr/>
              <p:nvPr/>
            </p:nvSpPr>
            <p:spPr>
              <a:xfrm>
                <a:off x="3945997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17"/>
              <p:cNvSpPr/>
              <p:nvPr/>
            </p:nvSpPr>
            <p:spPr>
              <a:xfrm>
                <a:off x="3945997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17"/>
              <p:cNvSpPr/>
              <p:nvPr/>
            </p:nvSpPr>
            <p:spPr>
              <a:xfrm>
                <a:off x="3945997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17"/>
              <p:cNvSpPr/>
              <p:nvPr/>
            </p:nvSpPr>
            <p:spPr>
              <a:xfrm>
                <a:off x="3945997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17"/>
              <p:cNvSpPr/>
              <p:nvPr/>
            </p:nvSpPr>
            <p:spPr>
              <a:xfrm>
                <a:off x="4100253" y="8173711"/>
                <a:ext cx="4374" cy="7845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71" extrusionOk="0">
                    <a:moveTo>
                      <a:pt x="0" y="0"/>
                    </a:moveTo>
                    <a:lnTo>
                      <a:pt x="0" y="5470"/>
                    </a:lnTo>
                    <a:lnTo>
                      <a:pt x="304" y="547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17"/>
              <p:cNvSpPr/>
              <p:nvPr/>
            </p:nvSpPr>
            <p:spPr>
              <a:xfrm>
                <a:off x="4100253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17"/>
              <p:cNvSpPr/>
              <p:nvPr/>
            </p:nvSpPr>
            <p:spPr>
              <a:xfrm>
                <a:off x="4100253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17"/>
              <p:cNvSpPr/>
              <p:nvPr/>
            </p:nvSpPr>
            <p:spPr>
              <a:xfrm>
                <a:off x="4100253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17"/>
              <p:cNvSpPr/>
              <p:nvPr/>
            </p:nvSpPr>
            <p:spPr>
              <a:xfrm>
                <a:off x="4100253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17"/>
              <p:cNvSpPr/>
              <p:nvPr/>
            </p:nvSpPr>
            <p:spPr>
              <a:xfrm>
                <a:off x="4100253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17"/>
              <p:cNvSpPr/>
              <p:nvPr/>
            </p:nvSpPr>
            <p:spPr>
              <a:xfrm>
                <a:off x="4100253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17"/>
              <p:cNvSpPr/>
              <p:nvPr/>
            </p:nvSpPr>
            <p:spPr>
              <a:xfrm>
                <a:off x="4100253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17"/>
              <p:cNvSpPr/>
              <p:nvPr/>
            </p:nvSpPr>
            <p:spPr>
              <a:xfrm>
                <a:off x="4100253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17"/>
              <p:cNvSpPr/>
              <p:nvPr/>
            </p:nvSpPr>
            <p:spPr>
              <a:xfrm>
                <a:off x="4100253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17"/>
              <p:cNvSpPr/>
              <p:nvPr/>
            </p:nvSpPr>
            <p:spPr>
              <a:xfrm>
                <a:off x="4100253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17"/>
              <p:cNvSpPr/>
              <p:nvPr/>
            </p:nvSpPr>
            <p:spPr>
              <a:xfrm>
                <a:off x="4100253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17"/>
              <p:cNvSpPr/>
              <p:nvPr/>
            </p:nvSpPr>
            <p:spPr>
              <a:xfrm>
                <a:off x="4100253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17"/>
              <p:cNvSpPr/>
              <p:nvPr/>
            </p:nvSpPr>
            <p:spPr>
              <a:xfrm>
                <a:off x="4100253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17"/>
              <p:cNvSpPr/>
              <p:nvPr/>
            </p:nvSpPr>
            <p:spPr>
              <a:xfrm>
                <a:off x="4100253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17"/>
              <p:cNvSpPr/>
              <p:nvPr/>
            </p:nvSpPr>
            <p:spPr>
              <a:xfrm>
                <a:off x="4100253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17"/>
              <p:cNvSpPr/>
              <p:nvPr/>
            </p:nvSpPr>
            <p:spPr>
              <a:xfrm>
                <a:off x="4100253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17"/>
              <p:cNvSpPr/>
              <p:nvPr/>
            </p:nvSpPr>
            <p:spPr>
              <a:xfrm>
                <a:off x="4100253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17"/>
              <p:cNvSpPr/>
              <p:nvPr/>
            </p:nvSpPr>
            <p:spPr>
              <a:xfrm>
                <a:off x="4254508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17"/>
              <p:cNvSpPr/>
              <p:nvPr/>
            </p:nvSpPr>
            <p:spPr>
              <a:xfrm>
                <a:off x="4254508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17"/>
              <p:cNvSpPr/>
              <p:nvPr/>
            </p:nvSpPr>
            <p:spPr>
              <a:xfrm>
                <a:off x="4254508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17"/>
              <p:cNvSpPr/>
              <p:nvPr/>
            </p:nvSpPr>
            <p:spPr>
              <a:xfrm>
                <a:off x="4254508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17"/>
              <p:cNvSpPr/>
              <p:nvPr/>
            </p:nvSpPr>
            <p:spPr>
              <a:xfrm>
                <a:off x="4254508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17"/>
              <p:cNvSpPr/>
              <p:nvPr/>
            </p:nvSpPr>
            <p:spPr>
              <a:xfrm>
                <a:off x="4254508" y="8173711"/>
                <a:ext cx="3499" cy="8106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653" extrusionOk="0">
                    <a:moveTo>
                      <a:pt x="0" y="0"/>
                    </a:moveTo>
                    <a:lnTo>
                      <a:pt x="0" y="5652"/>
                    </a:lnTo>
                    <a:cubicBezTo>
                      <a:pt x="122" y="5652"/>
                      <a:pt x="183" y="5652"/>
                      <a:pt x="244" y="5592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17"/>
              <p:cNvSpPr/>
              <p:nvPr/>
            </p:nvSpPr>
            <p:spPr>
              <a:xfrm>
                <a:off x="4254508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17"/>
              <p:cNvSpPr/>
              <p:nvPr/>
            </p:nvSpPr>
            <p:spPr>
              <a:xfrm>
                <a:off x="4254508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17"/>
              <p:cNvSpPr/>
              <p:nvPr/>
            </p:nvSpPr>
            <p:spPr>
              <a:xfrm>
                <a:off x="4254508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17"/>
              <p:cNvSpPr/>
              <p:nvPr/>
            </p:nvSpPr>
            <p:spPr>
              <a:xfrm>
                <a:off x="4254508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17"/>
              <p:cNvSpPr/>
              <p:nvPr/>
            </p:nvSpPr>
            <p:spPr>
              <a:xfrm>
                <a:off x="4254508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17"/>
              <p:cNvSpPr/>
              <p:nvPr/>
            </p:nvSpPr>
            <p:spPr>
              <a:xfrm>
                <a:off x="4254508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17"/>
              <p:cNvSpPr/>
              <p:nvPr/>
            </p:nvSpPr>
            <p:spPr>
              <a:xfrm>
                <a:off x="4254508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17"/>
              <p:cNvSpPr/>
              <p:nvPr/>
            </p:nvSpPr>
            <p:spPr>
              <a:xfrm>
                <a:off x="4254508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17"/>
              <p:cNvSpPr/>
              <p:nvPr/>
            </p:nvSpPr>
            <p:spPr>
              <a:xfrm>
                <a:off x="4254508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17"/>
              <p:cNvSpPr/>
              <p:nvPr/>
            </p:nvSpPr>
            <p:spPr>
              <a:xfrm>
                <a:off x="4254508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17"/>
              <p:cNvSpPr/>
              <p:nvPr/>
            </p:nvSpPr>
            <p:spPr>
              <a:xfrm>
                <a:off x="4254508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17"/>
              <p:cNvSpPr/>
              <p:nvPr/>
            </p:nvSpPr>
            <p:spPr>
              <a:xfrm>
                <a:off x="4254508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17"/>
              <p:cNvSpPr/>
              <p:nvPr/>
            </p:nvSpPr>
            <p:spPr>
              <a:xfrm>
                <a:off x="4408764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17"/>
              <p:cNvSpPr/>
              <p:nvPr/>
            </p:nvSpPr>
            <p:spPr>
              <a:xfrm>
                <a:off x="4408764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17"/>
              <p:cNvSpPr/>
              <p:nvPr/>
            </p:nvSpPr>
            <p:spPr>
              <a:xfrm>
                <a:off x="4408764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17"/>
              <p:cNvSpPr/>
              <p:nvPr/>
            </p:nvSpPr>
            <p:spPr>
              <a:xfrm>
                <a:off x="4408764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17"/>
              <p:cNvSpPr/>
              <p:nvPr/>
            </p:nvSpPr>
            <p:spPr>
              <a:xfrm>
                <a:off x="4408764" y="8173711"/>
                <a:ext cx="3499" cy="7757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410" extrusionOk="0">
                    <a:moveTo>
                      <a:pt x="1" y="0"/>
                    </a:moveTo>
                    <a:lnTo>
                      <a:pt x="1" y="5409"/>
                    </a:lnTo>
                    <a:lnTo>
                      <a:pt x="244" y="5409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17"/>
              <p:cNvSpPr/>
              <p:nvPr/>
            </p:nvSpPr>
            <p:spPr>
              <a:xfrm>
                <a:off x="4408764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17"/>
              <p:cNvSpPr/>
              <p:nvPr/>
            </p:nvSpPr>
            <p:spPr>
              <a:xfrm>
                <a:off x="4408764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17"/>
              <p:cNvSpPr/>
              <p:nvPr/>
            </p:nvSpPr>
            <p:spPr>
              <a:xfrm>
                <a:off x="4408764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17"/>
              <p:cNvSpPr/>
              <p:nvPr/>
            </p:nvSpPr>
            <p:spPr>
              <a:xfrm>
                <a:off x="4408764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17"/>
              <p:cNvSpPr/>
              <p:nvPr/>
            </p:nvSpPr>
            <p:spPr>
              <a:xfrm>
                <a:off x="4408764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17"/>
              <p:cNvSpPr/>
              <p:nvPr/>
            </p:nvSpPr>
            <p:spPr>
              <a:xfrm>
                <a:off x="4408764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17"/>
              <p:cNvSpPr/>
              <p:nvPr/>
            </p:nvSpPr>
            <p:spPr>
              <a:xfrm>
                <a:off x="4408764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17"/>
              <p:cNvSpPr/>
              <p:nvPr/>
            </p:nvSpPr>
            <p:spPr>
              <a:xfrm>
                <a:off x="4408764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17"/>
              <p:cNvSpPr/>
              <p:nvPr/>
            </p:nvSpPr>
            <p:spPr>
              <a:xfrm>
                <a:off x="4408764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17"/>
              <p:cNvSpPr/>
              <p:nvPr/>
            </p:nvSpPr>
            <p:spPr>
              <a:xfrm>
                <a:off x="4408764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17"/>
              <p:cNvSpPr/>
              <p:nvPr/>
            </p:nvSpPr>
            <p:spPr>
              <a:xfrm>
                <a:off x="4408764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17"/>
              <p:cNvSpPr/>
              <p:nvPr/>
            </p:nvSpPr>
            <p:spPr>
              <a:xfrm>
                <a:off x="4408764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17"/>
              <p:cNvSpPr/>
              <p:nvPr/>
            </p:nvSpPr>
            <p:spPr>
              <a:xfrm>
                <a:off x="4408764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17"/>
              <p:cNvSpPr/>
              <p:nvPr/>
            </p:nvSpPr>
            <p:spPr>
              <a:xfrm>
                <a:off x="4563019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17"/>
              <p:cNvSpPr/>
              <p:nvPr/>
            </p:nvSpPr>
            <p:spPr>
              <a:xfrm>
                <a:off x="4563019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17"/>
              <p:cNvSpPr/>
              <p:nvPr/>
            </p:nvSpPr>
            <p:spPr>
              <a:xfrm>
                <a:off x="4563019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17"/>
              <p:cNvSpPr/>
              <p:nvPr/>
            </p:nvSpPr>
            <p:spPr>
              <a:xfrm>
                <a:off x="4563019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17"/>
              <p:cNvSpPr/>
              <p:nvPr/>
            </p:nvSpPr>
            <p:spPr>
              <a:xfrm>
                <a:off x="4563019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17"/>
              <p:cNvSpPr/>
              <p:nvPr/>
            </p:nvSpPr>
            <p:spPr>
              <a:xfrm>
                <a:off x="4563019" y="6941403"/>
                <a:ext cx="3499" cy="4096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857" extrusionOk="0">
                    <a:moveTo>
                      <a:pt x="1" y="0"/>
                    </a:moveTo>
                    <a:lnTo>
                      <a:pt x="1" y="2857"/>
                    </a:lnTo>
                    <a:cubicBezTo>
                      <a:pt x="61" y="2675"/>
                      <a:pt x="183" y="2553"/>
                      <a:pt x="244" y="2371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17"/>
              <p:cNvSpPr/>
              <p:nvPr/>
            </p:nvSpPr>
            <p:spPr>
              <a:xfrm>
                <a:off x="4563019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17"/>
              <p:cNvSpPr/>
              <p:nvPr/>
            </p:nvSpPr>
            <p:spPr>
              <a:xfrm>
                <a:off x="4563019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17"/>
              <p:cNvSpPr/>
              <p:nvPr/>
            </p:nvSpPr>
            <p:spPr>
              <a:xfrm>
                <a:off x="4563019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17"/>
              <p:cNvSpPr/>
              <p:nvPr/>
            </p:nvSpPr>
            <p:spPr>
              <a:xfrm>
                <a:off x="4563019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17"/>
              <p:cNvSpPr/>
              <p:nvPr/>
            </p:nvSpPr>
            <p:spPr>
              <a:xfrm>
                <a:off x="916658" y="8170226"/>
                <a:ext cx="3530465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6197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46197" y="243"/>
                    </a:lnTo>
                    <a:cubicBezTo>
                      <a:pt x="246197" y="183"/>
                      <a:pt x="246197" y="61"/>
                      <a:pt x="246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17"/>
              <p:cNvSpPr/>
              <p:nvPr/>
            </p:nvSpPr>
            <p:spPr>
              <a:xfrm>
                <a:off x="916658" y="8015971"/>
                <a:ext cx="3550512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7595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47534" y="243"/>
                    </a:lnTo>
                    <a:cubicBezTo>
                      <a:pt x="247594" y="183"/>
                      <a:pt x="247594" y="122"/>
                      <a:pt x="247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17"/>
              <p:cNvSpPr/>
              <p:nvPr/>
            </p:nvSpPr>
            <p:spPr>
              <a:xfrm>
                <a:off x="916658" y="8324482"/>
                <a:ext cx="206553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4404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4404" y="243"/>
                    </a:lnTo>
                    <a:cubicBezTo>
                      <a:pt x="14282" y="183"/>
                      <a:pt x="14160" y="61"/>
                      <a:pt x="140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17"/>
              <p:cNvSpPr/>
              <p:nvPr/>
            </p:nvSpPr>
            <p:spPr>
              <a:xfrm>
                <a:off x="1205122" y="8324482"/>
                <a:ext cx="827074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57676" h="244" extrusionOk="0">
                    <a:moveTo>
                      <a:pt x="426" y="0"/>
                    </a:moveTo>
                    <a:cubicBezTo>
                      <a:pt x="304" y="61"/>
                      <a:pt x="183" y="183"/>
                      <a:pt x="0" y="243"/>
                    </a:cubicBezTo>
                    <a:lnTo>
                      <a:pt x="57189" y="243"/>
                    </a:lnTo>
                    <a:cubicBezTo>
                      <a:pt x="57310" y="183"/>
                      <a:pt x="57493" y="61"/>
                      <a:pt x="57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17"/>
              <p:cNvSpPr/>
              <p:nvPr/>
            </p:nvSpPr>
            <p:spPr>
              <a:xfrm>
                <a:off x="2426101" y="8324482"/>
                <a:ext cx="161239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1244" h="244" extrusionOk="0">
                    <a:moveTo>
                      <a:pt x="0" y="0"/>
                    </a:moveTo>
                    <a:cubicBezTo>
                      <a:pt x="304" y="61"/>
                      <a:pt x="669" y="183"/>
                      <a:pt x="1033" y="243"/>
                    </a:cubicBezTo>
                    <a:lnTo>
                      <a:pt x="10392" y="243"/>
                    </a:lnTo>
                    <a:cubicBezTo>
                      <a:pt x="10575" y="183"/>
                      <a:pt x="10696" y="183"/>
                      <a:pt x="10879" y="122"/>
                    </a:cubicBezTo>
                    <a:cubicBezTo>
                      <a:pt x="11000" y="61"/>
                      <a:pt x="11122" y="0"/>
                      <a:pt x="11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17"/>
              <p:cNvSpPr/>
              <p:nvPr/>
            </p:nvSpPr>
            <p:spPr>
              <a:xfrm>
                <a:off x="2703236" y="8324482"/>
                <a:ext cx="329433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2973" h="244" extrusionOk="0">
                    <a:moveTo>
                      <a:pt x="0" y="0"/>
                    </a:moveTo>
                    <a:cubicBezTo>
                      <a:pt x="183" y="122"/>
                      <a:pt x="365" y="183"/>
                      <a:pt x="486" y="243"/>
                    </a:cubicBezTo>
                    <a:lnTo>
                      <a:pt x="22365" y="243"/>
                    </a:lnTo>
                    <a:cubicBezTo>
                      <a:pt x="22548" y="183"/>
                      <a:pt x="22791" y="61"/>
                      <a:pt x="229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17"/>
              <p:cNvSpPr/>
              <p:nvPr/>
            </p:nvSpPr>
            <p:spPr>
              <a:xfrm>
                <a:off x="3134626" y="8324482"/>
                <a:ext cx="365168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465" h="244" extrusionOk="0">
                    <a:moveTo>
                      <a:pt x="1" y="0"/>
                    </a:moveTo>
                    <a:cubicBezTo>
                      <a:pt x="244" y="61"/>
                      <a:pt x="548" y="183"/>
                      <a:pt x="791" y="243"/>
                    </a:cubicBezTo>
                    <a:lnTo>
                      <a:pt x="25040" y="243"/>
                    </a:lnTo>
                    <a:cubicBezTo>
                      <a:pt x="25161" y="183"/>
                      <a:pt x="25343" y="61"/>
                      <a:pt x="25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17"/>
              <p:cNvSpPr/>
              <p:nvPr/>
            </p:nvSpPr>
            <p:spPr>
              <a:xfrm>
                <a:off x="916658" y="8477862"/>
                <a:ext cx="264946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18476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14464" y="305"/>
                    </a:lnTo>
                    <a:cubicBezTo>
                      <a:pt x="15801" y="183"/>
                      <a:pt x="17138" y="61"/>
                      <a:pt x="18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17"/>
              <p:cNvSpPr/>
              <p:nvPr/>
            </p:nvSpPr>
            <p:spPr>
              <a:xfrm>
                <a:off x="1235623" y="7861715"/>
                <a:ext cx="3285581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29120" h="305" extrusionOk="0">
                    <a:moveTo>
                      <a:pt x="122" y="0"/>
                    </a:moveTo>
                    <a:cubicBezTo>
                      <a:pt x="61" y="122"/>
                      <a:pt x="0" y="183"/>
                      <a:pt x="0" y="304"/>
                    </a:cubicBezTo>
                    <a:lnTo>
                      <a:pt x="228998" y="304"/>
                    </a:lnTo>
                    <a:cubicBezTo>
                      <a:pt x="229059" y="183"/>
                      <a:pt x="229059" y="122"/>
                      <a:pt x="229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17"/>
              <p:cNvSpPr/>
              <p:nvPr/>
            </p:nvSpPr>
            <p:spPr>
              <a:xfrm>
                <a:off x="916658" y="7707460"/>
                <a:ext cx="3635921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253551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253550" y="304"/>
                    </a:lnTo>
                    <a:lnTo>
                      <a:pt x="253550" y="243"/>
                    </a:lnTo>
                    <a:cubicBezTo>
                      <a:pt x="253550" y="182"/>
                      <a:pt x="253550" y="122"/>
                      <a:pt x="2535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17"/>
              <p:cNvSpPr/>
              <p:nvPr/>
            </p:nvSpPr>
            <p:spPr>
              <a:xfrm>
                <a:off x="916658" y="7554065"/>
                <a:ext cx="3640281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3855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53854" y="244"/>
                    </a:lnTo>
                    <a:cubicBezTo>
                      <a:pt x="253854" y="183"/>
                      <a:pt x="253854" y="62"/>
                      <a:pt x="2538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17"/>
              <p:cNvSpPr/>
              <p:nvPr/>
            </p:nvSpPr>
            <p:spPr>
              <a:xfrm>
                <a:off x="1244341" y="7399810"/>
                <a:ext cx="3283831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28998" h="244" extrusionOk="0">
                    <a:moveTo>
                      <a:pt x="0" y="1"/>
                    </a:moveTo>
                    <a:cubicBezTo>
                      <a:pt x="0" y="62"/>
                      <a:pt x="0" y="183"/>
                      <a:pt x="0" y="244"/>
                    </a:cubicBezTo>
                    <a:lnTo>
                      <a:pt x="228998" y="244"/>
                    </a:lnTo>
                    <a:cubicBezTo>
                      <a:pt x="228998" y="183"/>
                      <a:pt x="228998" y="62"/>
                      <a:pt x="228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17"/>
              <p:cNvSpPr/>
              <p:nvPr/>
            </p:nvSpPr>
            <p:spPr>
              <a:xfrm>
                <a:off x="916658" y="7245554"/>
                <a:ext cx="3595827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0755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50694" y="244"/>
                    </a:lnTo>
                    <a:cubicBezTo>
                      <a:pt x="250694" y="183"/>
                      <a:pt x="250694" y="122"/>
                      <a:pt x="250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17"/>
              <p:cNvSpPr/>
              <p:nvPr/>
            </p:nvSpPr>
            <p:spPr>
              <a:xfrm>
                <a:off x="916658" y="7091299"/>
                <a:ext cx="3617624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52275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252274" y="305"/>
                    </a:lnTo>
                    <a:cubicBezTo>
                      <a:pt x="252274" y="183"/>
                      <a:pt x="252274" y="122"/>
                      <a:pt x="252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17"/>
              <p:cNvSpPr/>
              <p:nvPr/>
            </p:nvSpPr>
            <p:spPr>
              <a:xfrm>
                <a:off x="1239107" y="6937918"/>
                <a:ext cx="3343099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33131" h="244" extrusionOk="0">
                    <a:moveTo>
                      <a:pt x="0" y="0"/>
                    </a:moveTo>
                    <a:cubicBezTo>
                      <a:pt x="61" y="61"/>
                      <a:pt x="61" y="122"/>
                      <a:pt x="122" y="243"/>
                    </a:cubicBezTo>
                    <a:lnTo>
                      <a:pt x="233009" y="243"/>
                    </a:lnTo>
                    <a:cubicBezTo>
                      <a:pt x="233070" y="122"/>
                      <a:pt x="233070" y="61"/>
                      <a:pt x="2331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17"/>
              <p:cNvSpPr/>
              <p:nvPr/>
            </p:nvSpPr>
            <p:spPr>
              <a:xfrm>
                <a:off x="916658" y="6783663"/>
                <a:ext cx="3687330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7136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57075" y="243"/>
                    </a:lnTo>
                    <a:cubicBezTo>
                      <a:pt x="257075" y="122"/>
                      <a:pt x="257136" y="61"/>
                      <a:pt x="2571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17"/>
              <p:cNvSpPr/>
              <p:nvPr/>
            </p:nvSpPr>
            <p:spPr>
              <a:xfrm>
                <a:off x="916658" y="6629407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62180" y="243"/>
                    </a:lnTo>
                    <a:lnTo>
                      <a:pt x="26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17"/>
              <p:cNvSpPr/>
              <p:nvPr/>
            </p:nvSpPr>
            <p:spPr>
              <a:xfrm>
                <a:off x="916658" y="6475152"/>
                <a:ext cx="195225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3614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3310" y="243"/>
                    </a:lnTo>
                    <a:cubicBezTo>
                      <a:pt x="13370" y="182"/>
                      <a:pt x="13492" y="122"/>
                      <a:pt x="136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17"/>
              <p:cNvSpPr/>
              <p:nvPr/>
            </p:nvSpPr>
            <p:spPr>
              <a:xfrm>
                <a:off x="1218185" y="6475152"/>
                <a:ext cx="3458148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1154" h="244" extrusionOk="0">
                    <a:moveTo>
                      <a:pt x="1" y="0"/>
                    </a:moveTo>
                    <a:cubicBezTo>
                      <a:pt x="62" y="61"/>
                      <a:pt x="183" y="182"/>
                      <a:pt x="244" y="243"/>
                    </a:cubicBezTo>
                    <a:lnTo>
                      <a:pt x="241153" y="243"/>
                    </a:lnTo>
                    <a:lnTo>
                      <a:pt x="24115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17"/>
              <p:cNvSpPr/>
              <p:nvPr/>
            </p:nvSpPr>
            <p:spPr>
              <a:xfrm>
                <a:off x="916658" y="6320897"/>
                <a:ext cx="3759676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262180" y="304"/>
                    </a:lnTo>
                    <a:lnTo>
                      <a:pt x="26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17"/>
              <p:cNvSpPr/>
              <p:nvPr/>
            </p:nvSpPr>
            <p:spPr>
              <a:xfrm>
                <a:off x="916658" y="6166641"/>
                <a:ext cx="203943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14222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14221" y="304"/>
                    </a:lnTo>
                    <a:cubicBezTo>
                      <a:pt x="14100" y="243"/>
                      <a:pt x="13978" y="122"/>
                      <a:pt x="138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17"/>
              <p:cNvSpPr/>
              <p:nvPr/>
            </p:nvSpPr>
            <p:spPr>
              <a:xfrm>
                <a:off x="1208606" y="6167502"/>
                <a:ext cx="3467727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1822" h="244" extrusionOk="0">
                    <a:moveTo>
                      <a:pt x="365" y="1"/>
                    </a:moveTo>
                    <a:cubicBezTo>
                      <a:pt x="243" y="62"/>
                      <a:pt x="122" y="183"/>
                      <a:pt x="0" y="244"/>
                    </a:cubicBezTo>
                    <a:lnTo>
                      <a:pt x="241821" y="244"/>
                    </a:lnTo>
                    <a:lnTo>
                      <a:pt x="2418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17"/>
              <p:cNvSpPr/>
              <p:nvPr/>
            </p:nvSpPr>
            <p:spPr>
              <a:xfrm>
                <a:off x="916658" y="6013246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62180" y="244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17"/>
              <p:cNvSpPr/>
              <p:nvPr/>
            </p:nvSpPr>
            <p:spPr>
              <a:xfrm>
                <a:off x="916658" y="5858991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62180" y="244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17"/>
              <p:cNvSpPr/>
              <p:nvPr/>
            </p:nvSpPr>
            <p:spPr>
              <a:xfrm>
                <a:off x="916658" y="5704736"/>
                <a:ext cx="3759676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262180" y="305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43" name="Google Shape;2143;p1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44" name="Google Shape;2144;p17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145" name="Google Shape;2145;p17"/>
          <p:cNvSpPr/>
          <p:nvPr/>
        </p:nvSpPr>
        <p:spPr>
          <a:xfrm rot="4714796">
            <a:off x="8315737" y="592109"/>
            <a:ext cx="765149" cy="24187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2" r:id="rId8"/>
    <p:sldLayoutId id="2147483663" r:id="rId9"/>
    <p:sldLayoutId id="2147483664" r:id="rId10"/>
    <p:sldLayoutId id="2147483666" r:id="rId11"/>
    <p:sldLayoutId id="2147483668" r:id="rId12"/>
    <p:sldLayoutId id="2147483669" r:id="rId13"/>
    <p:sldLayoutId id="2147483670" r:id="rId14"/>
    <p:sldLayoutId id="214748367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emf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p29"/>
          <p:cNvSpPr/>
          <p:nvPr/>
        </p:nvSpPr>
        <p:spPr>
          <a:xfrm>
            <a:off x="7304793" y="3288356"/>
            <a:ext cx="1480225" cy="1096800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730" name="Google Shape;3730;p29"/>
          <p:cNvGrpSpPr/>
          <p:nvPr/>
        </p:nvGrpSpPr>
        <p:grpSpPr>
          <a:xfrm rot="-835191">
            <a:off x="6738140" y="4008215"/>
            <a:ext cx="3366394" cy="2655671"/>
            <a:chOff x="916658" y="5583606"/>
            <a:chExt cx="3759676" cy="2966243"/>
          </a:xfrm>
        </p:grpSpPr>
        <p:sp>
          <p:nvSpPr>
            <p:cNvPr id="3731" name="Google Shape;3731;p29"/>
            <p:cNvSpPr/>
            <p:nvPr/>
          </p:nvSpPr>
          <p:spPr>
            <a:xfrm>
              <a:off x="916658" y="5583606"/>
              <a:ext cx="3759676" cy="2966243"/>
            </a:xfrm>
            <a:custGeom>
              <a:avLst/>
              <a:gdLst/>
              <a:ahLst/>
              <a:cxnLst/>
              <a:rect l="l" t="t" r="r" b="b"/>
              <a:pathLst>
                <a:path w="262181" h="206851" extrusionOk="0">
                  <a:moveTo>
                    <a:pt x="0" y="0"/>
                  </a:moveTo>
                  <a:lnTo>
                    <a:pt x="0" y="33304"/>
                  </a:lnTo>
                  <a:lnTo>
                    <a:pt x="12398" y="33547"/>
                  </a:lnTo>
                  <a:cubicBezTo>
                    <a:pt x="13370" y="31846"/>
                    <a:pt x="15194" y="30691"/>
                    <a:pt x="17260" y="30691"/>
                  </a:cubicBezTo>
                  <a:cubicBezTo>
                    <a:pt x="20359" y="30691"/>
                    <a:pt x="22851" y="33183"/>
                    <a:pt x="22851" y="36282"/>
                  </a:cubicBezTo>
                  <a:cubicBezTo>
                    <a:pt x="22851" y="39382"/>
                    <a:pt x="20359" y="41874"/>
                    <a:pt x="17260" y="41874"/>
                  </a:cubicBezTo>
                  <a:cubicBezTo>
                    <a:pt x="15194" y="41874"/>
                    <a:pt x="13370" y="40719"/>
                    <a:pt x="12398" y="39017"/>
                  </a:cubicBezTo>
                  <a:lnTo>
                    <a:pt x="0" y="39199"/>
                  </a:lnTo>
                  <a:lnTo>
                    <a:pt x="0" y="63388"/>
                  </a:lnTo>
                  <a:lnTo>
                    <a:pt x="12398" y="63631"/>
                  </a:lnTo>
                  <a:cubicBezTo>
                    <a:pt x="13370" y="61868"/>
                    <a:pt x="15194" y="60714"/>
                    <a:pt x="17260" y="60714"/>
                  </a:cubicBezTo>
                  <a:cubicBezTo>
                    <a:pt x="20359" y="60714"/>
                    <a:pt x="22851" y="63266"/>
                    <a:pt x="22851" y="66305"/>
                  </a:cubicBezTo>
                  <a:cubicBezTo>
                    <a:pt x="22851" y="69404"/>
                    <a:pt x="20359" y="71896"/>
                    <a:pt x="17260" y="71896"/>
                  </a:cubicBezTo>
                  <a:cubicBezTo>
                    <a:pt x="15194" y="71896"/>
                    <a:pt x="13370" y="70741"/>
                    <a:pt x="12398" y="69040"/>
                  </a:cubicBezTo>
                  <a:lnTo>
                    <a:pt x="0" y="69283"/>
                  </a:lnTo>
                  <a:lnTo>
                    <a:pt x="0" y="93410"/>
                  </a:lnTo>
                  <a:lnTo>
                    <a:pt x="12398" y="93653"/>
                  </a:lnTo>
                  <a:cubicBezTo>
                    <a:pt x="13370" y="91952"/>
                    <a:pt x="15194" y="90797"/>
                    <a:pt x="17260" y="90797"/>
                  </a:cubicBezTo>
                  <a:cubicBezTo>
                    <a:pt x="20359" y="90797"/>
                    <a:pt x="22851" y="93289"/>
                    <a:pt x="22851" y="96388"/>
                  </a:cubicBezTo>
                  <a:cubicBezTo>
                    <a:pt x="22851" y="99488"/>
                    <a:pt x="20359" y="101979"/>
                    <a:pt x="17260" y="101979"/>
                  </a:cubicBezTo>
                  <a:cubicBezTo>
                    <a:pt x="15194" y="101979"/>
                    <a:pt x="13370" y="100825"/>
                    <a:pt x="12398" y="99123"/>
                  </a:cubicBezTo>
                  <a:lnTo>
                    <a:pt x="0" y="99305"/>
                  </a:lnTo>
                  <a:lnTo>
                    <a:pt x="0" y="123494"/>
                  </a:lnTo>
                  <a:lnTo>
                    <a:pt x="12398" y="123737"/>
                  </a:lnTo>
                  <a:cubicBezTo>
                    <a:pt x="13370" y="122035"/>
                    <a:pt x="15194" y="120819"/>
                    <a:pt x="17260" y="120819"/>
                  </a:cubicBezTo>
                  <a:cubicBezTo>
                    <a:pt x="20359" y="120819"/>
                    <a:pt x="22851" y="123372"/>
                    <a:pt x="22851" y="126411"/>
                  </a:cubicBezTo>
                  <a:cubicBezTo>
                    <a:pt x="22851" y="129510"/>
                    <a:pt x="20359" y="132002"/>
                    <a:pt x="17260" y="132002"/>
                  </a:cubicBezTo>
                  <a:cubicBezTo>
                    <a:pt x="15194" y="132002"/>
                    <a:pt x="13370" y="130847"/>
                    <a:pt x="12398" y="129146"/>
                  </a:cubicBezTo>
                  <a:lnTo>
                    <a:pt x="0" y="129389"/>
                  </a:lnTo>
                  <a:lnTo>
                    <a:pt x="0" y="153516"/>
                  </a:lnTo>
                  <a:lnTo>
                    <a:pt x="12398" y="153759"/>
                  </a:lnTo>
                  <a:cubicBezTo>
                    <a:pt x="13370" y="152057"/>
                    <a:pt x="15194" y="150903"/>
                    <a:pt x="17260" y="150903"/>
                  </a:cubicBezTo>
                  <a:cubicBezTo>
                    <a:pt x="20359" y="150903"/>
                    <a:pt x="22851" y="153394"/>
                    <a:pt x="22851" y="156494"/>
                  </a:cubicBezTo>
                  <a:cubicBezTo>
                    <a:pt x="22851" y="159593"/>
                    <a:pt x="20359" y="162085"/>
                    <a:pt x="17260" y="162085"/>
                  </a:cubicBezTo>
                  <a:cubicBezTo>
                    <a:pt x="15194" y="162085"/>
                    <a:pt x="13370" y="160931"/>
                    <a:pt x="12398" y="159229"/>
                  </a:cubicBezTo>
                  <a:lnTo>
                    <a:pt x="0" y="159411"/>
                  </a:lnTo>
                  <a:lnTo>
                    <a:pt x="0" y="183599"/>
                  </a:lnTo>
                  <a:lnTo>
                    <a:pt x="12398" y="183842"/>
                  </a:lnTo>
                  <a:cubicBezTo>
                    <a:pt x="13370" y="182141"/>
                    <a:pt x="15194" y="180925"/>
                    <a:pt x="17260" y="180925"/>
                  </a:cubicBezTo>
                  <a:cubicBezTo>
                    <a:pt x="20359" y="180925"/>
                    <a:pt x="22851" y="183478"/>
                    <a:pt x="22851" y="186517"/>
                  </a:cubicBezTo>
                  <a:cubicBezTo>
                    <a:pt x="22851" y="189616"/>
                    <a:pt x="20359" y="192108"/>
                    <a:pt x="17260" y="192108"/>
                  </a:cubicBezTo>
                  <a:cubicBezTo>
                    <a:pt x="15194" y="192108"/>
                    <a:pt x="13370" y="190953"/>
                    <a:pt x="12398" y="189251"/>
                  </a:cubicBezTo>
                  <a:lnTo>
                    <a:pt x="0" y="189494"/>
                  </a:lnTo>
                  <a:lnTo>
                    <a:pt x="0" y="206754"/>
                  </a:lnTo>
                  <a:cubicBezTo>
                    <a:pt x="497" y="206821"/>
                    <a:pt x="996" y="206851"/>
                    <a:pt x="1496" y="206851"/>
                  </a:cubicBezTo>
                  <a:cubicBezTo>
                    <a:pt x="4174" y="206851"/>
                    <a:pt x="6888" y="206009"/>
                    <a:pt x="9602" y="205600"/>
                  </a:cubicBezTo>
                  <a:cubicBezTo>
                    <a:pt x="11449" y="205325"/>
                    <a:pt x="13295" y="205253"/>
                    <a:pt x="15142" y="205253"/>
                  </a:cubicBezTo>
                  <a:cubicBezTo>
                    <a:pt x="16152" y="205253"/>
                    <a:pt x="17162" y="205274"/>
                    <a:pt x="18172" y="205296"/>
                  </a:cubicBezTo>
                  <a:cubicBezTo>
                    <a:pt x="20042" y="205336"/>
                    <a:pt x="21929" y="205373"/>
                    <a:pt x="23819" y="205373"/>
                  </a:cubicBezTo>
                  <a:cubicBezTo>
                    <a:pt x="30528" y="205373"/>
                    <a:pt x="37263" y="204905"/>
                    <a:pt x="43332" y="202439"/>
                  </a:cubicBezTo>
                  <a:cubicBezTo>
                    <a:pt x="44183" y="202075"/>
                    <a:pt x="44973" y="201710"/>
                    <a:pt x="45885" y="201589"/>
                  </a:cubicBezTo>
                  <a:cubicBezTo>
                    <a:pt x="46149" y="201548"/>
                    <a:pt x="46413" y="201530"/>
                    <a:pt x="46676" y="201530"/>
                  </a:cubicBezTo>
                  <a:cubicBezTo>
                    <a:pt x="48868" y="201530"/>
                    <a:pt x="51030" y="202775"/>
                    <a:pt x="53221" y="202775"/>
                  </a:cubicBezTo>
                  <a:cubicBezTo>
                    <a:pt x="53550" y="202775"/>
                    <a:pt x="53880" y="202747"/>
                    <a:pt x="54211" y="202683"/>
                  </a:cubicBezTo>
                  <a:cubicBezTo>
                    <a:pt x="55791" y="202379"/>
                    <a:pt x="57006" y="201224"/>
                    <a:pt x="58526" y="200798"/>
                  </a:cubicBezTo>
                  <a:cubicBezTo>
                    <a:pt x="59201" y="200608"/>
                    <a:pt x="59896" y="200551"/>
                    <a:pt x="60599" y="200551"/>
                  </a:cubicBezTo>
                  <a:cubicBezTo>
                    <a:pt x="61661" y="200551"/>
                    <a:pt x="62743" y="200682"/>
                    <a:pt x="63806" y="200682"/>
                  </a:cubicBezTo>
                  <a:cubicBezTo>
                    <a:pt x="64509" y="200682"/>
                    <a:pt x="65204" y="200624"/>
                    <a:pt x="65879" y="200434"/>
                  </a:cubicBezTo>
                  <a:cubicBezTo>
                    <a:pt x="67824" y="199826"/>
                    <a:pt x="69343" y="198185"/>
                    <a:pt x="71410" y="197942"/>
                  </a:cubicBezTo>
                  <a:cubicBezTo>
                    <a:pt x="71573" y="197925"/>
                    <a:pt x="71736" y="197917"/>
                    <a:pt x="71899" y="197917"/>
                  </a:cubicBezTo>
                  <a:cubicBezTo>
                    <a:pt x="72891" y="197917"/>
                    <a:pt x="73882" y="198194"/>
                    <a:pt x="74874" y="198246"/>
                  </a:cubicBezTo>
                  <a:cubicBezTo>
                    <a:pt x="75004" y="198253"/>
                    <a:pt x="75134" y="198257"/>
                    <a:pt x="75262" y="198257"/>
                  </a:cubicBezTo>
                  <a:cubicBezTo>
                    <a:pt x="80349" y="198257"/>
                    <a:pt x="83926" y="192592"/>
                    <a:pt x="89058" y="192592"/>
                  </a:cubicBezTo>
                  <a:cubicBezTo>
                    <a:pt x="89111" y="192592"/>
                    <a:pt x="89164" y="192593"/>
                    <a:pt x="89217" y="192594"/>
                  </a:cubicBezTo>
                  <a:cubicBezTo>
                    <a:pt x="91161" y="192655"/>
                    <a:pt x="92985" y="193566"/>
                    <a:pt x="94929" y="193688"/>
                  </a:cubicBezTo>
                  <a:cubicBezTo>
                    <a:pt x="95086" y="193697"/>
                    <a:pt x="95242" y="193700"/>
                    <a:pt x="95398" y="193700"/>
                  </a:cubicBezTo>
                  <a:cubicBezTo>
                    <a:pt x="96337" y="193700"/>
                    <a:pt x="97282" y="193566"/>
                    <a:pt x="98272" y="193566"/>
                  </a:cubicBezTo>
                  <a:cubicBezTo>
                    <a:pt x="102655" y="193566"/>
                    <a:pt x="106996" y="196197"/>
                    <a:pt x="111226" y="196197"/>
                  </a:cubicBezTo>
                  <a:cubicBezTo>
                    <a:pt x="112099" y="196197"/>
                    <a:pt x="112967" y="196085"/>
                    <a:pt x="113830" y="195815"/>
                  </a:cubicBezTo>
                  <a:cubicBezTo>
                    <a:pt x="115289" y="195329"/>
                    <a:pt x="116565" y="194478"/>
                    <a:pt x="118024" y="194235"/>
                  </a:cubicBezTo>
                  <a:cubicBezTo>
                    <a:pt x="118337" y="194181"/>
                    <a:pt x="118649" y="194156"/>
                    <a:pt x="118958" y="194156"/>
                  </a:cubicBezTo>
                  <a:cubicBezTo>
                    <a:pt x="122726" y="194156"/>
                    <a:pt x="126200" y="197832"/>
                    <a:pt x="129863" y="197832"/>
                  </a:cubicBezTo>
                  <a:cubicBezTo>
                    <a:pt x="130330" y="197832"/>
                    <a:pt x="130799" y="197773"/>
                    <a:pt x="131272" y="197638"/>
                  </a:cubicBezTo>
                  <a:cubicBezTo>
                    <a:pt x="132063" y="197395"/>
                    <a:pt x="132731" y="196970"/>
                    <a:pt x="133582" y="196909"/>
                  </a:cubicBezTo>
                  <a:cubicBezTo>
                    <a:pt x="133729" y="196888"/>
                    <a:pt x="133874" y="196878"/>
                    <a:pt x="134020" y="196878"/>
                  </a:cubicBezTo>
                  <a:cubicBezTo>
                    <a:pt x="135557" y="196878"/>
                    <a:pt x="137010" y="197963"/>
                    <a:pt x="138565" y="198185"/>
                  </a:cubicBezTo>
                  <a:cubicBezTo>
                    <a:pt x="138762" y="198207"/>
                    <a:pt x="138962" y="198217"/>
                    <a:pt x="139162" y="198217"/>
                  </a:cubicBezTo>
                  <a:cubicBezTo>
                    <a:pt x="140073" y="198217"/>
                    <a:pt x="141011" y="198009"/>
                    <a:pt x="141908" y="197760"/>
                  </a:cubicBezTo>
                  <a:cubicBezTo>
                    <a:pt x="146041" y="196787"/>
                    <a:pt x="150112" y="195450"/>
                    <a:pt x="155096" y="194843"/>
                  </a:cubicBezTo>
                  <a:cubicBezTo>
                    <a:pt x="155278" y="194819"/>
                    <a:pt x="155460" y="194808"/>
                    <a:pt x="155643" y="194808"/>
                  </a:cubicBezTo>
                  <a:cubicBezTo>
                    <a:pt x="156865" y="194808"/>
                    <a:pt x="158079" y="195318"/>
                    <a:pt x="158925" y="196058"/>
                  </a:cubicBezTo>
                  <a:cubicBezTo>
                    <a:pt x="159532" y="196544"/>
                    <a:pt x="160019" y="197213"/>
                    <a:pt x="160809" y="197213"/>
                  </a:cubicBezTo>
                  <a:cubicBezTo>
                    <a:pt x="160860" y="197221"/>
                    <a:pt x="160911" y="197225"/>
                    <a:pt x="160961" y="197225"/>
                  </a:cubicBezTo>
                  <a:cubicBezTo>
                    <a:pt x="161275" y="197225"/>
                    <a:pt x="161589" y="197083"/>
                    <a:pt x="161903" y="197030"/>
                  </a:cubicBezTo>
                  <a:cubicBezTo>
                    <a:pt x="162027" y="197014"/>
                    <a:pt x="162153" y="197006"/>
                    <a:pt x="162280" y="197006"/>
                  </a:cubicBezTo>
                  <a:cubicBezTo>
                    <a:pt x="163079" y="197006"/>
                    <a:pt x="163911" y="197307"/>
                    <a:pt x="164698" y="197517"/>
                  </a:cubicBezTo>
                  <a:cubicBezTo>
                    <a:pt x="165768" y="197819"/>
                    <a:pt x="166865" y="197935"/>
                    <a:pt x="167972" y="197935"/>
                  </a:cubicBezTo>
                  <a:cubicBezTo>
                    <a:pt x="169756" y="197935"/>
                    <a:pt x="171565" y="197634"/>
                    <a:pt x="173328" y="197334"/>
                  </a:cubicBezTo>
                  <a:cubicBezTo>
                    <a:pt x="176671" y="196727"/>
                    <a:pt x="180257" y="196058"/>
                    <a:pt x="182566" y="193809"/>
                  </a:cubicBezTo>
                  <a:cubicBezTo>
                    <a:pt x="183113" y="193262"/>
                    <a:pt x="183599" y="192655"/>
                    <a:pt x="184268" y="192229"/>
                  </a:cubicBezTo>
                  <a:cubicBezTo>
                    <a:pt x="184815" y="191925"/>
                    <a:pt x="185422" y="191804"/>
                    <a:pt x="186030" y="191622"/>
                  </a:cubicBezTo>
                  <a:lnTo>
                    <a:pt x="191804" y="190163"/>
                  </a:lnTo>
                  <a:cubicBezTo>
                    <a:pt x="193186" y="189774"/>
                    <a:pt x="194630" y="189416"/>
                    <a:pt x="196069" y="189416"/>
                  </a:cubicBezTo>
                  <a:cubicBezTo>
                    <a:pt x="196655" y="189416"/>
                    <a:pt x="197240" y="189475"/>
                    <a:pt x="197820" y="189616"/>
                  </a:cubicBezTo>
                  <a:cubicBezTo>
                    <a:pt x="200672" y="190415"/>
                    <a:pt x="202882" y="193301"/>
                    <a:pt x="205806" y="193301"/>
                  </a:cubicBezTo>
                  <a:cubicBezTo>
                    <a:pt x="205997" y="193301"/>
                    <a:pt x="206192" y="193289"/>
                    <a:pt x="206389" y="193262"/>
                  </a:cubicBezTo>
                  <a:cubicBezTo>
                    <a:pt x="207240" y="193141"/>
                    <a:pt x="207970" y="192716"/>
                    <a:pt x="208760" y="192412"/>
                  </a:cubicBezTo>
                  <a:cubicBezTo>
                    <a:pt x="211261" y="191395"/>
                    <a:pt x="213990" y="191033"/>
                    <a:pt x="216734" y="191033"/>
                  </a:cubicBezTo>
                  <a:cubicBezTo>
                    <a:pt x="218256" y="191033"/>
                    <a:pt x="219783" y="191144"/>
                    <a:pt x="221279" y="191318"/>
                  </a:cubicBezTo>
                  <a:cubicBezTo>
                    <a:pt x="221644" y="191348"/>
                    <a:pt x="222039" y="191394"/>
                    <a:pt x="222426" y="191394"/>
                  </a:cubicBezTo>
                  <a:cubicBezTo>
                    <a:pt x="222814" y="191394"/>
                    <a:pt x="223194" y="191348"/>
                    <a:pt x="223528" y="191196"/>
                  </a:cubicBezTo>
                  <a:cubicBezTo>
                    <a:pt x="223953" y="191014"/>
                    <a:pt x="224257" y="190649"/>
                    <a:pt x="224683" y="190406"/>
                  </a:cubicBezTo>
                  <a:cubicBezTo>
                    <a:pt x="225059" y="190213"/>
                    <a:pt x="225439" y="190132"/>
                    <a:pt x="225824" y="190132"/>
                  </a:cubicBezTo>
                  <a:cubicBezTo>
                    <a:pt x="227732" y="190132"/>
                    <a:pt x="229739" y="192128"/>
                    <a:pt x="231915" y="192229"/>
                  </a:cubicBezTo>
                  <a:cubicBezTo>
                    <a:pt x="231981" y="192233"/>
                    <a:pt x="232048" y="192235"/>
                    <a:pt x="232114" y="192235"/>
                  </a:cubicBezTo>
                  <a:cubicBezTo>
                    <a:pt x="233189" y="192235"/>
                    <a:pt x="234166" y="191786"/>
                    <a:pt x="235196" y="191500"/>
                  </a:cubicBezTo>
                  <a:cubicBezTo>
                    <a:pt x="236456" y="191155"/>
                    <a:pt x="237749" y="191042"/>
                    <a:pt x="239072" y="191042"/>
                  </a:cubicBezTo>
                  <a:cubicBezTo>
                    <a:pt x="241616" y="191042"/>
                    <a:pt x="244268" y="191461"/>
                    <a:pt x="246986" y="191461"/>
                  </a:cubicBezTo>
                  <a:cubicBezTo>
                    <a:pt x="249336" y="191461"/>
                    <a:pt x="251735" y="191148"/>
                    <a:pt x="254158" y="189981"/>
                  </a:cubicBezTo>
                  <a:cubicBezTo>
                    <a:pt x="253186" y="185909"/>
                    <a:pt x="252152" y="181776"/>
                    <a:pt x="251180" y="177643"/>
                  </a:cubicBezTo>
                  <a:cubicBezTo>
                    <a:pt x="250937" y="176793"/>
                    <a:pt x="250755" y="175942"/>
                    <a:pt x="250755" y="175030"/>
                  </a:cubicBezTo>
                  <a:cubicBezTo>
                    <a:pt x="250694" y="173997"/>
                    <a:pt x="250937" y="172964"/>
                    <a:pt x="251241" y="171931"/>
                  </a:cubicBezTo>
                  <a:cubicBezTo>
                    <a:pt x="251545" y="170594"/>
                    <a:pt x="251909" y="169257"/>
                    <a:pt x="252213" y="167920"/>
                  </a:cubicBezTo>
                  <a:cubicBezTo>
                    <a:pt x="253429" y="162997"/>
                    <a:pt x="254644" y="158013"/>
                    <a:pt x="256650" y="153273"/>
                  </a:cubicBezTo>
                  <a:cubicBezTo>
                    <a:pt x="257987" y="150295"/>
                    <a:pt x="259567" y="147256"/>
                    <a:pt x="259688" y="143974"/>
                  </a:cubicBezTo>
                  <a:cubicBezTo>
                    <a:pt x="259749" y="142151"/>
                    <a:pt x="259263" y="140328"/>
                    <a:pt x="258838" y="138505"/>
                  </a:cubicBezTo>
                  <a:cubicBezTo>
                    <a:pt x="257440" y="133035"/>
                    <a:pt x="256042" y="127565"/>
                    <a:pt x="255009" y="122096"/>
                  </a:cubicBezTo>
                  <a:cubicBezTo>
                    <a:pt x="254462" y="119239"/>
                    <a:pt x="254158" y="115836"/>
                    <a:pt x="256407" y="113830"/>
                  </a:cubicBezTo>
                  <a:cubicBezTo>
                    <a:pt x="256832" y="113466"/>
                    <a:pt x="257258" y="113162"/>
                    <a:pt x="257440" y="112676"/>
                  </a:cubicBezTo>
                  <a:cubicBezTo>
                    <a:pt x="258169" y="111035"/>
                    <a:pt x="254827" y="108968"/>
                    <a:pt x="256346" y="107753"/>
                  </a:cubicBezTo>
                  <a:cubicBezTo>
                    <a:pt x="257014" y="107206"/>
                    <a:pt x="258351" y="107510"/>
                    <a:pt x="258777" y="106781"/>
                  </a:cubicBezTo>
                  <a:cubicBezTo>
                    <a:pt x="259020" y="106355"/>
                    <a:pt x="258838" y="105930"/>
                    <a:pt x="258716" y="105504"/>
                  </a:cubicBezTo>
                  <a:cubicBezTo>
                    <a:pt x="257865" y="102587"/>
                    <a:pt x="258655" y="99548"/>
                    <a:pt x="259445" y="96692"/>
                  </a:cubicBezTo>
                  <a:cubicBezTo>
                    <a:pt x="260357" y="93228"/>
                    <a:pt x="261269" y="89764"/>
                    <a:pt x="262180" y="86300"/>
                  </a:cubicBezTo>
                  <a:lnTo>
                    <a:pt x="262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29"/>
            <p:cNvSpPr/>
            <p:nvPr/>
          </p:nvSpPr>
          <p:spPr>
            <a:xfrm>
              <a:off x="916658" y="5583606"/>
              <a:ext cx="3759676" cy="2935240"/>
            </a:xfrm>
            <a:custGeom>
              <a:avLst/>
              <a:gdLst/>
              <a:ahLst/>
              <a:cxnLst/>
              <a:rect l="l" t="t" r="r" b="b"/>
              <a:pathLst>
                <a:path w="262181" h="204689" extrusionOk="0">
                  <a:moveTo>
                    <a:pt x="0" y="0"/>
                  </a:moveTo>
                  <a:lnTo>
                    <a:pt x="0" y="33304"/>
                  </a:lnTo>
                  <a:lnTo>
                    <a:pt x="12398" y="33547"/>
                  </a:lnTo>
                  <a:cubicBezTo>
                    <a:pt x="13370" y="31846"/>
                    <a:pt x="15194" y="30691"/>
                    <a:pt x="17260" y="30691"/>
                  </a:cubicBezTo>
                  <a:cubicBezTo>
                    <a:pt x="20359" y="30691"/>
                    <a:pt x="22851" y="33183"/>
                    <a:pt x="22851" y="36282"/>
                  </a:cubicBezTo>
                  <a:cubicBezTo>
                    <a:pt x="22851" y="39382"/>
                    <a:pt x="20359" y="41874"/>
                    <a:pt x="17260" y="41874"/>
                  </a:cubicBezTo>
                  <a:cubicBezTo>
                    <a:pt x="15194" y="41874"/>
                    <a:pt x="13370" y="40719"/>
                    <a:pt x="12398" y="39017"/>
                  </a:cubicBezTo>
                  <a:lnTo>
                    <a:pt x="0" y="39199"/>
                  </a:lnTo>
                  <a:lnTo>
                    <a:pt x="0" y="63388"/>
                  </a:lnTo>
                  <a:lnTo>
                    <a:pt x="12398" y="63631"/>
                  </a:lnTo>
                  <a:cubicBezTo>
                    <a:pt x="13370" y="61868"/>
                    <a:pt x="15194" y="60714"/>
                    <a:pt x="17260" y="60714"/>
                  </a:cubicBezTo>
                  <a:cubicBezTo>
                    <a:pt x="20359" y="60714"/>
                    <a:pt x="22851" y="63266"/>
                    <a:pt x="22851" y="66305"/>
                  </a:cubicBezTo>
                  <a:cubicBezTo>
                    <a:pt x="22851" y="69404"/>
                    <a:pt x="20359" y="71896"/>
                    <a:pt x="17260" y="71896"/>
                  </a:cubicBezTo>
                  <a:cubicBezTo>
                    <a:pt x="15194" y="71896"/>
                    <a:pt x="13370" y="70741"/>
                    <a:pt x="12398" y="69040"/>
                  </a:cubicBezTo>
                  <a:lnTo>
                    <a:pt x="0" y="69283"/>
                  </a:lnTo>
                  <a:lnTo>
                    <a:pt x="0" y="93410"/>
                  </a:lnTo>
                  <a:lnTo>
                    <a:pt x="12398" y="93653"/>
                  </a:lnTo>
                  <a:cubicBezTo>
                    <a:pt x="13370" y="91952"/>
                    <a:pt x="15194" y="90797"/>
                    <a:pt x="17260" y="90797"/>
                  </a:cubicBezTo>
                  <a:cubicBezTo>
                    <a:pt x="20359" y="90797"/>
                    <a:pt x="22851" y="93289"/>
                    <a:pt x="22851" y="96388"/>
                  </a:cubicBezTo>
                  <a:cubicBezTo>
                    <a:pt x="22851" y="99488"/>
                    <a:pt x="20359" y="101979"/>
                    <a:pt x="17260" y="101979"/>
                  </a:cubicBezTo>
                  <a:cubicBezTo>
                    <a:pt x="15194" y="101979"/>
                    <a:pt x="13370" y="100825"/>
                    <a:pt x="12398" y="99123"/>
                  </a:cubicBezTo>
                  <a:lnTo>
                    <a:pt x="0" y="99305"/>
                  </a:lnTo>
                  <a:lnTo>
                    <a:pt x="0" y="123494"/>
                  </a:lnTo>
                  <a:lnTo>
                    <a:pt x="12398" y="123737"/>
                  </a:lnTo>
                  <a:cubicBezTo>
                    <a:pt x="13370" y="122035"/>
                    <a:pt x="15194" y="120819"/>
                    <a:pt x="17260" y="120819"/>
                  </a:cubicBezTo>
                  <a:cubicBezTo>
                    <a:pt x="20359" y="120819"/>
                    <a:pt x="22851" y="123372"/>
                    <a:pt x="22851" y="126411"/>
                  </a:cubicBezTo>
                  <a:cubicBezTo>
                    <a:pt x="22851" y="129510"/>
                    <a:pt x="20359" y="132002"/>
                    <a:pt x="17260" y="132002"/>
                  </a:cubicBezTo>
                  <a:cubicBezTo>
                    <a:pt x="15194" y="132002"/>
                    <a:pt x="13370" y="130847"/>
                    <a:pt x="12398" y="129146"/>
                  </a:cubicBezTo>
                  <a:lnTo>
                    <a:pt x="0" y="129389"/>
                  </a:lnTo>
                  <a:lnTo>
                    <a:pt x="0" y="153516"/>
                  </a:lnTo>
                  <a:lnTo>
                    <a:pt x="12398" y="153759"/>
                  </a:lnTo>
                  <a:cubicBezTo>
                    <a:pt x="13370" y="152057"/>
                    <a:pt x="15194" y="150903"/>
                    <a:pt x="17260" y="150903"/>
                  </a:cubicBezTo>
                  <a:cubicBezTo>
                    <a:pt x="20359" y="150903"/>
                    <a:pt x="22851" y="153394"/>
                    <a:pt x="22851" y="156494"/>
                  </a:cubicBezTo>
                  <a:cubicBezTo>
                    <a:pt x="22851" y="159593"/>
                    <a:pt x="20359" y="162085"/>
                    <a:pt x="17260" y="162085"/>
                  </a:cubicBezTo>
                  <a:cubicBezTo>
                    <a:pt x="15194" y="162085"/>
                    <a:pt x="13370" y="160931"/>
                    <a:pt x="12398" y="159229"/>
                  </a:cubicBezTo>
                  <a:lnTo>
                    <a:pt x="0" y="159411"/>
                  </a:lnTo>
                  <a:lnTo>
                    <a:pt x="0" y="183599"/>
                  </a:lnTo>
                  <a:lnTo>
                    <a:pt x="12398" y="183842"/>
                  </a:lnTo>
                  <a:cubicBezTo>
                    <a:pt x="13370" y="182141"/>
                    <a:pt x="15194" y="180925"/>
                    <a:pt x="17260" y="180925"/>
                  </a:cubicBezTo>
                  <a:cubicBezTo>
                    <a:pt x="20359" y="180925"/>
                    <a:pt x="22851" y="183478"/>
                    <a:pt x="22851" y="186517"/>
                  </a:cubicBezTo>
                  <a:cubicBezTo>
                    <a:pt x="22851" y="189616"/>
                    <a:pt x="20359" y="192108"/>
                    <a:pt x="17260" y="192108"/>
                  </a:cubicBezTo>
                  <a:cubicBezTo>
                    <a:pt x="15194" y="192108"/>
                    <a:pt x="13370" y="190953"/>
                    <a:pt x="12398" y="189251"/>
                  </a:cubicBezTo>
                  <a:lnTo>
                    <a:pt x="0" y="189494"/>
                  </a:lnTo>
                  <a:lnTo>
                    <a:pt x="0" y="204688"/>
                  </a:lnTo>
                  <a:cubicBezTo>
                    <a:pt x="1519" y="204384"/>
                    <a:pt x="2978" y="204080"/>
                    <a:pt x="4497" y="203776"/>
                  </a:cubicBezTo>
                  <a:cubicBezTo>
                    <a:pt x="7171" y="203229"/>
                    <a:pt x="9906" y="202622"/>
                    <a:pt x="12580" y="202318"/>
                  </a:cubicBezTo>
                  <a:cubicBezTo>
                    <a:pt x="16255" y="201842"/>
                    <a:pt x="19960" y="201736"/>
                    <a:pt x="23674" y="201736"/>
                  </a:cubicBezTo>
                  <a:cubicBezTo>
                    <a:pt x="25182" y="201736"/>
                    <a:pt x="26690" y="201753"/>
                    <a:pt x="28199" y="201771"/>
                  </a:cubicBezTo>
                  <a:cubicBezTo>
                    <a:pt x="28710" y="201782"/>
                    <a:pt x="29225" y="201791"/>
                    <a:pt x="29740" y="201791"/>
                  </a:cubicBezTo>
                  <a:cubicBezTo>
                    <a:pt x="32043" y="201791"/>
                    <a:pt x="34345" y="201610"/>
                    <a:pt x="36282" y="200616"/>
                  </a:cubicBezTo>
                  <a:cubicBezTo>
                    <a:pt x="37559" y="199948"/>
                    <a:pt x="38652" y="198914"/>
                    <a:pt x="40050" y="198428"/>
                  </a:cubicBezTo>
                  <a:cubicBezTo>
                    <a:pt x="40954" y="198070"/>
                    <a:pt x="41888" y="197938"/>
                    <a:pt x="42843" y="197938"/>
                  </a:cubicBezTo>
                  <a:cubicBezTo>
                    <a:pt x="45490" y="197938"/>
                    <a:pt x="48296" y="198949"/>
                    <a:pt x="51059" y="198949"/>
                  </a:cubicBezTo>
                  <a:cubicBezTo>
                    <a:pt x="51523" y="198949"/>
                    <a:pt x="51987" y="198921"/>
                    <a:pt x="52448" y="198854"/>
                  </a:cubicBezTo>
                  <a:cubicBezTo>
                    <a:pt x="53603" y="198671"/>
                    <a:pt x="54758" y="198246"/>
                    <a:pt x="55973" y="198003"/>
                  </a:cubicBezTo>
                  <a:cubicBezTo>
                    <a:pt x="57249" y="197760"/>
                    <a:pt x="58647" y="197699"/>
                    <a:pt x="59923" y="197577"/>
                  </a:cubicBezTo>
                  <a:cubicBezTo>
                    <a:pt x="63266" y="197152"/>
                    <a:pt x="66426" y="195937"/>
                    <a:pt x="69526" y="194660"/>
                  </a:cubicBezTo>
                  <a:lnTo>
                    <a:pt x="72018" y="193688"/>
                  </a:lnTo>
                  <a:cubicBezTo>
                    <a:pt x="75603" y="192229"/>
                    <a:pt x="79250" y="190710"/>
                    <a:pt x="81802" y="188036"/>
                  </a:cubicBezTo>
                  <a:cubicBezTo>
                    <a:pt x="82592" y="187185"/>
                    <a:pt x="83322" y="186152"/>
                    <a:pt x="84537" y="185848"/>
                  </a:cubicBezTo>
                  <a:cubicBezTo>
                    <a:pt x="84785" y="185786"/>
                    <a:pt x="85036" y="185760"/>
                    <a:pt x="85290" y="185760"/>
                  </a:cubicBezTo>
                  <a:cubicBezTo>
                    <a:pt x="86032" y="185760"/>
                    <a:pt x="86790" y="185986"/>
                    <a:pt x="87515" y="186213"/>
                  </a:cubicBezTo>
                  <a:cubicBezTo>
                    <a:pt x="91891" y="187550"/>
                    <a:pt x="96327" y="188704"/>
                    <a:pt x="100825" y="189920"/>
                  </a:cubicBezTo>
                  <a:cubicBezTo>
                    <a:pt x="102830" y="190467"/>
                    <a:pt x="104896" y="191014"/>
                    <a:pt x="106963" y="191500"/>
                  </a:cubicBezTo>
                  <a:cubicBezTo>
                    <a:pt x="108287" y="191853"/>
                    <a:pt x="109669" y="192078"/>
                    <a:pt x="111135" y="192078"/>
                  </a:cubicBezTo>
                  <a:cubicBezTo>
                    <a:pt x="112696" y="192078"/>
                    <a:pt x="114353" y="191823"/>
                    <a:pt x="116140" y="191196"/>
                  </a:cubicBezTo>
                  <a:cubicBezTo>
                    <a:pt x="117555" y="190682"/>
                    <a:pt x="119123" y="190388"/>
                    <a:pt x="120674" y="190388"/>
                  </a:cubicBezTo>
                  <a:cubicBezTo>
                    <a:pt x="122053" y="190388"/>
                    <a:pt x="123418" y="190620"/>
                    <a:pt x="124648" y="191135"/>
                  </a:cubicBezTo>
                  <a:cubicBezTo>
                    <a:pt x="126228" y="191804"/>
                    <a:pt x="127626" y="193080"/>
                    <a:pt x="129388" y="193323"/>
                  </a:cubicBezTo>
                  <a:cubicBezTo>
                    <a:pt x="129567" y="193342"/>
                    <a:pt x="129749" y="193349"/>
                    <a:pt x="129933" y="193349"/>
                  </a:cubicBezTo>
                  <a:cubicBezTo>
                    <a:pt x="130514" y="193349"/>
                    <a:pt x="131112" y="193278"/>
                    <a:pt x="131693" y="193278"/>
                  </a:cubicBezTo>
                  <a:cubicBezTo>
                    <a:pt x="132114" y="193278"/>
                    <a:pt x="132525" y="193315"/>
                    <a:pt x="132913" y="193445"/>
                  </a:cubicBezTo>
                  <a:cubicBezTo>
                    <a:pt x="133521" y="193688"/>
                    <a:pt x="134007" y="194053"/>
                    <a:pt x="134493" y="194356"/>
                  </a:cubicBezTo>
                  <a:cubicBezTo>
                    <a:pt x="135375" y="194839"/>
                    <a:pt x="136343" y="195039"/>
                    <a:pt x="137339" y="195039"/>
                  </a:cubicBezTo>
                  <a:cubicBezTo>
                    <a:pt x="139226" y="195039"/>
                    <a:pt x="141209" y="194320"/>
                    <a:pt x="142880" y="193445"/>
                  </a:cubicBezTo>
                  <a:cubicBezTo>
                    <a:pt x="145433" y="192108"/>
                    <a:pt x="147925" y="190406"/>
                    <a:pt x="150903" y="190345"/>
                  </a:cubicBezTo>
                  <a:cubicBezTo>
                    <a:pt x="150944" y="190345"/>
                    <a:pt x="150986" y="190344"/>
                    <a:pt x="151027" y="190344"/>
                  </a:cubicBezTo>
                  <a:cubicBezTo>
                    <a:pt x="154923" y="190344"/>
                    <a:pt x="158237" y="193143"/>
                    <a:pt x="162146" y="193323"/>
                  </a:cubicBezTo>
                  <a:cubicBezTo>
                    <a:pt x="162331" y="193335"/>
                    <a:pt x="162516" y="193341"/>
                    <a:pt x="162700" y="193341"/>
                  </a:cubicBezTo>
                  <a:cubicBezTo>
                    <a:pt x="164389" y="193341"/>
                    <a:pt x="166038" y="192880"/>
                    <a:pt x="167737" y="192716"/>
                  </a:cubicBezTo>
                  <a:cubicBezTo>
                    <a:pt x="168080" y="192694"/>
                    <a:pt x="168424" y="192685"/>
                    <a:pt x="168770" y="192685"/>
                  </a:cubicBezTo>
                  <a:cubicBezTo>
                    <a:pt x="170401" y="192685"/>
                    <a:pt x="172058" y="192882"/>
                    <a:pt x="173690" y="192882"/>
                  </a:cubicBezTo>
                  <a:cubicBezTo>
                    <a:pt x="174656" y="192882"/>
                    <a:pt x="175612" y="192813"/>
                    <a:pt x="176549" y="192594"/>
                  </a:cubicBezTo>
                  <a:cubicBezTo>
                    <a:pt x="179770" y="191865"/>
                    <a:pt x="182141" y="189494"/>
                    <a:pt x="185179" y="188218"/>
                  </a:cubicBezTo>
                  <a:cubicBezTo>
                    <a:pt x="186516" y="187671"/>
                    <a:pt x="188339" y="188401"/>
                    <a:pt x="190406" y="187307"/>
                  </a:cubicBezTo>
                  <a:cubicBezTo>
                    <a:pt x="191052" y="187005"/>
                    <a:pt x="191668" y="186887"/>
                    <a:pt x="192318" y="186887"/>
                  </a:cubicBezTo>
                  <a:cubicBezTo>
                    <a:pt x="192585" y="186887"/>
                    <a:pt x="192858" y="186907"/>
                    <a:pt x="193141" y="186942"/>
                  </a:cubicBezTo>
                  <a:cubicBezTo>
                    <a:pt x="193556" y="186997"/>
                    <a:pt x="193971" y="187021"/>
                    <a:pt x="194384" y="187021"/>
                  </a:cubicBezTo>
                  <a:cubicBezTo>
                    <a:pt x="196466" y="187021"/>
                    <a:pt x="198524" y="186434"/>
                    <a:pt x="200611" y="186434"/>
                  </a:cubicBezTo>
                  <a:cubicBezTo>
                    <a:pt x="200835" y="186434"/>
                    <a:pt x="201059" y="186441"/>
                    <a:pt x="201284" y="186456"/>
                  </a:cubicBezTo>
                  <a:cubicBezTo>
                    <a:pt x="204106" y="186686"/>
                    <a:pt x="206710" y="188172"/>
                    <a:pt x="209509" y="188172"/>
                  </a:cubicBezTo>
                  <a:cubicBezTo>
                    <a:pt x="209664" y="188172"/>
                    <a:pt x="209819" y="188167"/>
                    <a:pt x="209975" y="188157"/>
                  </a:cubicBezTo>
                  <a:cubicBezTo>
                    <a:pt x="212588" y="188036"/>
                    <a:pt x="214837" y="186456"/>
                    <a:pt x="217450" y="186091"/>
                  </a:cubicBezTo>
                  <a:cubicBezTo>
                    <a:pt x="218034" y="185982"/>
                    <a:pt x="218639" y="185960"/>
                    <a:pt x="219253" y="185960"/>
                  </a:cubicBezTo>
                  <a:cubicBezTo>
                    <a:pt x="219663" y="185960"/>
                    <a:pt x="220076" y="185970"/>
                    <a:pt x="220489" y="185970"/>
                  </a:cubicBezTo>
                  <a:cubicBezTo>
                    <a:pt x="222373" y="186030"/>
                    <a:pt x="224318" y="186091"/>
                    <a:pt x="226202" y="186395"/>
                  </a:cubicBezTo>
                  <a:cubicBezTo>
                    <a:pt x="227342" y="186558"/>
                    <a:pt x="228530" y="186769"/>
                    <a:pt x="229680" y="186769"/>
                  </a:cubicBezTo>
                  <a:cubicBezTo>
                    <a:pt x="229818" y="186769"/>
                    <a:pt x="229955" y="186766"/>
                    <a:pt x="230091" y="186760"/>
                  </a:cubicBezTo>
                  <a:cubicBezTo>
                    <a:pt x="231975" y="186638"/>
                    <a:pt x="233677" y="185848"/>
                    <a:pt x="235561" y="185666"/>
                  </a:cubicBezTo>
                  <a:cubicBezTo>
                    <a:pt x="235925" y="185626"/>
                    <a:pt x="236291" y="185609"/>
                    <a:pt x="236659" y="185609"/>
                  </a:cubicBezTo>
                  <a:cubicBezTo>
                    <a:pt x="238556" y="185609"/>
                    <a:pt x="240505" y="186053"/>
                    <a:pt x="242570" y="186053"/>
                  </a:cubicBezTo>
                  <a:cubicBezTo>
                    <a:pt x="243775" y="186053"/>
                    <a:pt x="245021" y="185902"/>
                    <a:pt x="246318" y="185423"/>
                  </a:cubicBezTo>
                  <a:cubicBezTo>
                    <a:pt x="245710" y="177400"/>
                    <a:pt x="247047" y="169257"/>
                    <a:pt x="250147" y="161721"/>
                  </a:cubicBezTo>
                  <a:cubicBezTo>
                    <a:pt x="251180" y="159229"/>
                    <a:pt x="252396" y="156737"/>
                    <a:pt x="253003" y="154124"/>
                  </a:cubicBezTo>
                  <a:cubicBezTo>
                    <a:pt x="253429" y="152240"/>
                    <a:pt x="253490" y="150295"/>
                    <a:pt x="253550" y="148289"/>
                  </a:cubicBezTo>
                  <a:cubicBezTo>
                    <a:pt x="253672" y="145980"/>
                    <a:pt x="253733" y="143610"/>
                    <a:pt x="253854" y="141240"/>
                  </a:cubicBezTo>
                  <a:cubicBezTo>
                    <a:pt x="253915" y="139173"/>
                    <a:pt x="253976" y="137107"/>
                    <a:pt x="253490" y="135101"/>
                  </a:cubicBezTo>
                  <a:cubicBezTo>
                    <a:pt x="253125" y="133521"/>
                    <a:pt x="252456" y="132063"/>
                    <a:pt x="252213" y="130483"/>
                  </a:cubicBezTo>
                  <a:cubicBezTo>
                    <a:pt x="251970" y="129206"/>
                    <a:pt x="252092" y="127869"/>
                    <a:pt x="251849" y="126593"/>
                  </a:cubicBezTo>
                  <a:cubicBezTo>
                    <a:pt x="251423" y="124101"/>
                    <a:pt x="249843" y="121853"/>
                    <a:pt x="250025" y="119422"/>
                  </a:cubicBezTo>
                  <a:cubicBezTo>
                    <a:pt x="250025" y="118388"/>
                    <a:pt x="250390" y="117416"/>
                    <a:pt x="250633" y="116444"/>
                  </a:cubicBezTo>
                  <a:cubicBezTo>
                    <a:pt x="250937" y="115167"/>
                    <a:pt x="251059" y="113891"/>
                    <a:pt x="251180" y="112554"/>
                  </a:cubicBezTo>
                  <a:cubicBezTo>
                    <a:pt x="251423" y="110123"/>
                    <a:pt x="252396" y="107753"/>
                    <a:pt x="252274" y="105383"/>
                  </a:cubicBezTo>
                  <a:cubicBezTo>
                    <a:pt x="252152" y="103377"/>
                    <a:pt x="252213" y="101432"/>
                    <a:pt x="253186" y="99609"/>
                  </a:cubicBezTo>
                  <a:cubicBezTo>
                    <a:pt x="254097" y="97786"/>
                    <a:pt x="255252" y="96023"/>
                    <a:pt x="255677" y="94079"/>
                  </a:cubicBezTo>
                  <a:cubicBezTo>
                    <a:pt x="255920" y="92924"/>
                    <a:pt x="255860" y="91648"/>
                    <a:pt x="256467" y="90615"/>
                  </a:cubicBezTo>
                  <a:cubicBezTo>
                    <a:pt x="256832" y="90068"/>
                    <a:pt x="257318" y="89581"/>
                    <a:pt x="257561" y="89034"/>
                  </a:cubicBezTo>
                  <a:cubicBezTo>
                    <a:pt x="258108" y="87515"/>
                    <a:pt x="256711" y="85874"/>
                    <a:pt x="256954" y="84294"/>
                  </a:cubicBezTo>
                  <a:cubicBezTo>
                    <a:pt x="257075" y="83808"/>
                    <a:pt x="257318" y="83261"/>
                    <a:pt x="257561" y="82835"/>
                  </a:cubicBezTo>
                  <a:cubicBezTo>
                    <a:pt x="258838" y="80283"/>
                    <a:pt x="260235" y="77730"/>
                    <a:pt x="262180" y="75603"/>
                  </a:cubicBezTo>
                  <a:lnTo>
                    <a:pt x="2621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33" name="Google Shape;3733;p29"/>
            <p:cNvGrpSpPr/>
            <p:nvPr/>
          </p:nvGrpSpPr>
          <p:grpSpPr>
            <a:xfrm>
              <a:off x="916658" y="5583606"/>
              <a:ext cx="3759676" cy="2915193"/>
              <a:chOff x="916658" y="5583606"/>
              <a:chExt cx="3759676" cy="2915193"/>
            </a:xfrm>
          </p:grpSpPr>
          <p:sp>
            <p:nvSpPr>
              <p:cNvPr id="3734" name="Google Shape;3734;p29"/>
              <p:cNvSpPr/>
              <p:nvPr/>
            </p:nvSpPr>
            <p:spPr>
              <a:xfrm>
                <a:off x="1018616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29"/>
              <p:cNvSpPr/>
              <p:nvPr/>
            </p:nvSpPr>
            <p:spPr>
              <a:xfrm>
                <a:off x="1018616" y="8173711"/>
                <a:ext cx="4374" cy="4532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161" extrusionOk="0">
                    <a:moveTo>
                      <a:pt x="1" y="0"/>
                    </a:moveTo>
                    <a:lnTo>
                      <a:pt x="1" y="3161"/>
                    </a:lnTo>
                    <a:lnTo>
                      <a:pt x="304" y="316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29"/>
              <p:cNvSpPr/>
              <p:nvPr/>
            </p:nvSpPr>
            <p:spPr>
              <a:xfrm>
                <a:off x="1018616" y="6575374"/>
                <a:ext cx="4374" cy="5404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769" extrusionOk="0">
                    <a:moveTo>
                      <a:pt x="1" y="0"/>
                    </a:moveTo>
                    <a:lnTo>
                      <a:pt x="1" y="3768"/>
                    </a:lnTo>
                    <a:lnTo>
                      <a:pt x="304" y="376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29"/>
              <p:cNvSpPr/>
              <p:nvPr/>
            </p:nvSpPr>
            <p:spPr>
              <a:xfrm>
                <a:off x="1018616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29"/>
              <p:cNvSpPr/>
              <p:nvPr/>
            </p:nvSpPr>
            <p:spPr>
              <a:xfrm>
                <a:off x="1018616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29"/>
              <p:cNvSpPr/>
              <p:nvPr/>
            </p:nvSpPr>
            <p:spPr>
              <a:xfrm>
                <a:off x="1018616" y="6143970"/>
                <a:ext cx="4374" cy="23546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642" extrusionOk="0">
                    <a:moveTo>
                      <a:pt x="1" y="1"/>
                    </a:moveTo>
                    <a:lnTo>
                      <a:pt x="1" y="1642"/>
                    </a:lnTo>
                    <a:lnTo>
                      <a:pt x="304" y="164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29"/>
              <p:cNvSpPr/>
              <p:nvPr/>
            </p:nvSpPr>
            <p:spPr>
              <a:xfrm>
                <a:off x="1018616" y="8299200"/>
                <a:ext cx="4374" cy="25296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764" extrusionOk="0">
                    <a:moveTo>
                      <a:pt x="1" y="1"/>
                    </a:moveTo>
                    <a:lnTo>
                      <a:pt x="1" y="1763"/>
                    </a:lnTo>
                    <a:lnTo>
                      <a:pt x="304" y="1763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29"/>
              <p:cNvSpPr/>
              <p:nvPr/>
            </p:nvSpPr>
            <p:spPr>
              <a:xfrm>
                <a:off x="1018616" y="8482222"/>
                <a:ext cx="4374" cy="1657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56" extrusionOk="0">
                    <a:moveTo>
                      <a:pt x="1" y="1"/>
                    </a:moveTo>
                    <a:lnTo>
                      <a:pt x="1" y="1155"/>
                    </a:lnTo>
                    <a:cubicBezTo>
                      <a:pt x="122" y="1094"/>
                      <a:pt x="183" y="1094"/>
                      <a:pt x="304" y="1094"/>
                    </a:cubicBez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29"/>
              <p:cNvSpPr/>
              <p:nvPr/>
            </p:nvSpPr>
            <p:spPr>
              <a:xfrm>
                <a:off x="1018616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29"/>
              <p:cNvSpPr/>
              <p:nvPr/>
            </p:nvSpPr>
            <p:spPr>
              <a:xfrm>
                <a:off x="1018616" y="8327966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29"/>
              <p:cNvSpPr/>
              <p:nvPr/>
            </p:nvSpPr>
            <p:spPr>
              <a:xfrm>
                <a:off x="1018616" y="7437294"/>
                <a:ext cx="4374" cy="116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144" extrusionOk="0">
                    <a:moveTo>
                      <a:pt x="1" y="0"/>
                    </a:moveTo>
                    <a:lnTo>
                      <a:pt x="1" y="8144"/>
                    </a:lnTo>
                    <a:lnTo>
                      <a:pt x="304" y="814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29"/>
              <p:cNvSpPr/>
              <p:nvPr/>
            </p:nvSpPr>
            <p:spPr>
              <a:xfrm>
                <a:off x="1018616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29"/>
              <p:cNvSpPr/>
              <p:nvPr/>
            </p:nvSpPr>
            <p:spPr>
              <a:xfrm>
                <a:off x="1018616" y="6787147"/>
                <a:ext cx="4374" cy="13858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664" extrusionOk="0">
                    <a:moveTo>
                      <a:pt x="1" y="0"/>
                    </a:moveTo>
                    <a:lnTo>
                      <a:pt x="1" y="9664"/>
                    </a:lnTo>
                    <a:lnTo>
                      <a:pt x="304" y="966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29"/>
              <p:cNvSpPr/>
              <p:nvPr/>
            </p:nvSpPr>
            <p:spPr>
              <a:xfrm>
                <a:off x="1018616" y="7006765"/>
                <a:ext cx="4374" cy="8454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896" extrusionOk="0">
                    <a:moveTo>
                      <a:pt x="1" y="1"/>
                    </a:moveTo>
                    <a:lnTo>
                      <a:pt x="1" y="5896"/>
                    </a:lnTo>
                    <a:lnTo>
                      <a:pt x="304" y="589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29"/>
              <p:cNvSpPr/>
              <p:nvPr/>
            </p:nvSpPr>
            <p:spPr>
              <a:xfrm>
                <a:off x="1018616" y="7868685"/>
                <a:ext cx="4374" cy="1473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272" extrusionOk="0">
                    <a:moveTo>
                      <a:pt x="1" y="0"/>
                    </a:moveTo>
                    <a:lnTo>
                      <a:pt x="1" y="10271"/>
                    </a:lnTo>
                    <a:lnTo>
                      <a:pt x="304" y="1027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29"/>
              <p:cNvSpPr/>
              <p:nvPr/>
            </p:nvSpPr>
            <p:spPr>
              <a:xfrm>
                <a:off x="1018616" y="7249039"/>
                <a:ext cx="4374" cy="10722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477" extrusionOk="0">
                    <a:moveTo>
                      <a:pt x="1" y="1"/>
                    </a:moveTo>
                    <a:lnTo>
                      <a:pt x="1" y="7476"/>
                    </a:lnTo>
                    <a:lnTo>
                      <a:pt x="304" y="747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29"/>
              <p:cNvSpPr/>
              <p:nvPr/>
            </p:nvSpPr>
            <p:spPr>
              <a:xfrm>
                <a:off x="1018616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29"/>
              <p:cNvSpPr/>
              <p:nvPr/>
            </p:nvSpPr>
            <p:spPr>
              <a:xfrm>
                <a:off x="1018616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29"/>
              <p:cNvSpPr/>
              <p:nvPr/>
            </p:nvSpPr>
            <p:spPr>
              <a:xfrm>
                <a:off x="1018616" y="6016731"/>
                <a:ext cx="4374" cy="4707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83" extrusionOk="0">
                    <a:moveTo>
                      <a:pt x="1" y="1"/>
                    </a:moveTo>
                    <a:lnTo>
                      <a:pt x="1" y="3283"/>
                    </a:lnTo>
                    <a:lnTo>
                      <a:pt x="304" y="3283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29"/>
              <p:cNvSpPr/>
              <p:nvPr/>
            </p:nvSpPr>
            <p:spPr>
              <a:xfrm>
                <a:off x="1018616" y="7711805"/>
                <a:ext cx="4374" cy="758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289" extrusionOk="0">
                    <a:moveTo>
                      <a:pt x="1" y="1"/>
                    </a:moveTo>
                    <a:lnTo>
                      <a:pt x="1" y="5288"/>
                    </a:lnTo>
                    <a:lnTo>
                      <a:pt x="304" y="5288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29"/>
              <p:cNvSpPr/>
              <p:nvPr/>
            </p:nvSpPr>
            <p:spPr>
              <a:xfrm>
                <a:off x="1018616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29"/>
              <p:cNvSpPr/>
              <p:nvPr/>
            </p:nvSpPr>
            <p:spPr>
              <a:xfrm>
                <a:off x="1018616" y="6478637"/>
                <a:ext cx="4374" cy="1570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1" y="0"/>
                    </a:moveTo>
                    <a:lnTo>
                      <a:pt x="1" y="1094"/>
                    </a:lnTo>
                    <a:lnTo>
                      <a:pt x="304" y="109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29"/>
              <p:cNvSpPr/>
              <p:nvPr/>
            </p:nvSpPr>
            <p:spPr>
              <a:xfrm>
                <a:off x="1018616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29"/>
              <p:cNvSpPr/>
              <p:nvPr/>
            </p:nvSpPr>
            <p:spPr>
              <a:xfrm>
                <a:off x="1172871" y="7249039"/>
                <a:ext cx="4374" cy="6886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802" extrusionOk="0">
                    <a:moveTo>
                      <a:pt x="1" y="1"/>
                    </a:moveTo>
                    <a:lnTo>
                      <a:pt x="1" y="4741"/>
                    </a:lnTo>
                    <a:cubicBezTo>
                      <a:pt x="122" y="4741"/>
                      <a:pt x="183" y="4802"/>
                      <a:pt x="305" y="4802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29"/>
              <p:cNvSpPr/>
              <p:nvPr/>
            </p:nvSpPr>
            <p:spPr>
              <a:xfrm>
                <a:off x="1172871" y="8173711"/>
                <a:ext cx="4374" cy="610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" extrusionOk="0">
                    <a:moveTo>
                      <a:pt x="1" y="0"/>
                    </a:moveTo>
                    <a:lnTo>
                      <a:pt x="1" y="426"/>
                    </a:lnTo>
                    <a:lnTo>
                      <a:pt x="305" y="426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29"/>
              <p:cNvSpPr/>
              <p:nvPr/>
            </p:nvSpPr>
            <p:spPr>
              <a:xfrm>
                <a:off x="1172871" y="6613720"/>
                <a:ext cx="4374" cy="1570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305" y="0"/>
                    </a:moveTo>
                    <a:cubicBezTo>
                      <a:pt x="183" y="61"/>
                      <a:pt x="122" y="61"/>
                      <a:pt x="1" y="61"/>
                    </a:cubicBezTo>
                    <a:lnTo>
                      <a:pt x="1" y="1094"/>
                    </a:lnTo>
                    <a:lnTo>
                      <a:pt x="305" y="109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29"/>
              <p:cNvSpPr/>
              <p:nvPr/>
            </p:nvSpPr>
            <p:spPr>
              <a:xfrm>
                <a:off x="1172871" y="7907030"/>
                <a:ext cx="4374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598" extrusionOk="0">
                    <a:moveTo>
                      <a:pt x="305" y="0"/>
                    </a:moveTo>
                    <a:cubicBezTo>
                      <a:pt x="183" y="61"/>
                      <a:pt x="122" y="61"/>
                      <a:pt x="1" y="61"/>
                    </a:cubicBezTo>
                    <a:lnTo>
                      <a:pt x="1" y="7597"/>
                    </a:lnTo>
                    <a:lnTo>
                      <a:pt x="305" y="7597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29"/>
              <p:cNvSpPr/>
              <p:nvPr/>
            </p:nvSpPr>
            <p:spPr>
              <a:xfrm>
                <a:off x="1172871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29"/>
              <p:cNvSpPr/>
              <p:nvPr/>
            </p:nvSpPr>
            <p:spPr>
              <a:xfrm>
                <a:off x="1172871" y="6787147"/>
                <a:ext cx="4374" cy="993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6929" extrusionOk="0">
                    <a:moveTo>
                      <a:pt x="1" y="0"/>
                    </a:moveTo>
                    <a:lnTo>
                      <a:pt x="1" y="6929"/>
                    </a:lnTo>
                    <a:lnTo>
                      <a:pt x="305" y="6929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29"/>
              <p:cNvSpPr/>
              <p:nvPr/>
            </p:nvSpPr>
            <p:spPr>
              <a:xfrm>
                <a:off x="1172871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29"/>
              <p:cNvSpPr/>
              <p:nvPr/>
            </p:nvSpPr>
            <p:spPr>
              <a:xfrm>
                <a:off x="1172871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29"/>
              <p:cNvSpPr/>
              <p:nvPr/>
            </p:nvSpPr>
            <p:spPr>
              <a:xfrm>
                <a:off x="1172871" y="6325242"/>
                <a:ext cx="4374" cy="13075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118" extrusionOk="0">
                    <a:moveTo>
                      <a:pt x="1" y="1"/>
                    </a:moveTo>
                    <a:lnTo>
                      <a:pt x="1" y="9056"/>
                    </a:lnTo>
                    <a:cubicBezTo>
                      <a:pt x="122" y="9056"/>
                      <a:pt x="183" y="9117"/>
                      <a:pt x="305" y="9117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29"/>
              <p:cNvSpPr/>
              <p:nvPr/>
            </p:nvSpPr>
            <p:spPr>
              <a:xfrm>
                <a:off x="1172871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29"/>
              <p:cNvSpPr/>
              <p:nvPr/>
            </p:nvSpPr>
            <p:spPr>
              <a:xfrm>
                <a:off x="1172871" y="7711805"/>
                <a:ext cx="4374" cy="3749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615" extrusionOk="0">
                    <a:moveTo>
                      <a:pt x="1" y="1"/>
                    </a:moveTo>
                    <a:lnTo>
                      <a:pt x="1" y="2554"/>
                    </a:lnTo>
                    <a:cubicBezTo>
                      <a:pt x="122" y="2554"/>
                      <a:pt x="183" y="2554"/>
                      <a:pt x="305" y="2614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29"/>
              <p:cNvSpPr/>
              <p:nvPr/>
            </p:nvSpPr>
            <p:spPr>
              <a:xfrm>
                <a:off x="1172871" y="6016731"/>
                <a:ext cx="4374" cy="785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305" y="548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29"/>
              <p:cNvSpPr/>
              <p:nvPr/>
            </p:nvSpPr>
            <p:spPr>
              <a:xfrm>
                <a:off x="1172871" y="6183190"/>
                <a:ext cx="4374" cy="13772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604" extrusionOk="0">
                    <a:moveTo>
                      <a:pt x="1" y="1"/>
                    </a:moveTo>
                    <a:lnTo>
                      <a:pt x="1" y="9603"/>
                    </a:lnTo>
                    <a:lnTo>
                      <a:pt x="305" y="9603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29"/>
              <p:cNvSpPr/>
              <p:nvPr/>
            </p:nvSpPr>
            <p:spPr>
              <a:xfrm>
                <a:off x="1172871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29"/>
              <p:cNvSpPr/>
              <p:nvPr/>
            </p:nvSpPr>
            <p:spPr>
              <a:xfrm>
                <a:off x="1172871" y="8338420"/>
                <a:ext cx="4374" cy="13945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725" extrusionOk="0">
                    <a:moveTo>
                      <a:pt x="1" y="1"/>
                    </a:moveTo>
                    <a:lnTo>
                      <a:pt x="1" y="9725"/>
                    </a:lnTo>
                    <a:lnTo>
                      <a:pt x="305" y="972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29"/>
              <p:cNvSpPr/>
              <p:nvPr/>
            </p:nvSpPr>
            <p:spPr>
              <a:xfrm>
                <a:off x="1172871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29"/>
              <p:cNvSpPr/>
              <p:nvPr/>
            </p:nvSpPr>
            <p:spPr>
              <a:xfrm>
                <a:off x="1172871" y="7045110"/>
                <a:ext cx="4374" cy="46203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22" extrusionOk="0">
                    <a:moveTo>
                      <a:pt x="305" y="1"/>
                    </a:moveTo>
                    <a:cubicBezTo>
                      <a:pt x="183" y="1"/>
                      <a:pt x="122" y="1"/>
                      <a:pt x="1" y="61"/>
                    </a:cubicBezTo>
                    <a:lnTo>
                      <a:pt x="1" y="3222"/>
                    </a:lnTo>
                    <a:lnTo>
                      <a:pt x="305" y="3222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29"/>
              <p:cNvSpPr/>
              <p:nvPr/>
            </p:nvSpPr>
            <p:spPr>
              <a:xfrm>
                <a:off x="1172871" y="7476500"/>
                <a:ext cx="4374" cy="7757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10" extrusionOk="0">
                    <a:moveTo>
                      <a:pt x="1" y="1"/>
                    </a:moveTo>
                    <a:lnTo>
                      <a:pt x="1" y="5410"/>
                    </a:lnTo>
                    <a:lnTo>
                      <a:pt x="305" y="5410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29"/>
              <p:cNvSpPr/>
              <p:nvPr/>
            </p:nvSpPr>
            <p:spPr>
              <a:xfrm>
                <a:off x="1172871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29"/>
              <p:cNvSpPr/>
              <p:nvPr/>
            </p:nvSpPr>
            <p:spPr>
              <a:xfrm>
                <a:off x="1327126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29"/>
              <p:cNvSpPr/>
              <p:nvPr/>
            </p:nvSpPr>
            <p:spPr>
              <a:xfrm>
                <a:off x="1327126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29"/>
              <p:cNvSpPr/>
              <p:nvPr/>
            </p:nvSpPr>
            <p:spPr>
              <a:xfrm>
                <a:off x="1327126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29"/>
              <p:cNvSpPr/>
              <p:nvPr/>
            </p:nvSpPr>
            <p:spPr>
              <a:xfrm>
                <a:off x="1327126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29"/>
              <p:cNvSpPr/>
              <p:nvPr/>
            </p:nvSpPr>
            <p:spPr>
              <a:xfrm>
                <a:off x="1327126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29"/>
              <p:cNvSpPr/>
              <p:nvPr/>
            </p:nvSpPr>
            <p:spPr>
              <a:xfrm>
                <a:off x="1327126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29"/>
              <p:cNvSpPr/>
              <p:nvPr/>
            </p:nvSpPr>
            <p:spPr>
              <a:xfrm>
                <a:off x="1327126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29"/>
              <p:cNvSpPr/>
              <p:nvPr/>
            </p:nvSpPr>
            <p:spPr>
              <a:xfrm>
                <a:off x="1327126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29"/>
              <p:cNvSpPr/>
              <p:nvPr/>
            </p:nvSpPr>
            <p:spPr>
              <a:xfrm>
                <a:off x="1327126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29"/>
              <p:cNvSpPr/>
              <p:nvPr/>
            </p:nvSpPr>
            <p:spPr>
              <a:xfrm>
                <a:off x="1327126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29"/>
              <p:cNvSpPr/>
              <p:nvPr/>
            </p:nvSpPr>
            <p:spPr>
              <a:xfrm>
                <a:off x="1327126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29"/>
              <p:cNvSpPr/>
              <p:nvPr/>
            </p:nvSpPr>
            <p:spPr>
              <a:xfrm>
                <a:off x="1327126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29"/>
              <p:cNvSpPr/>
              <p:nvPr/>
            </p:nvSpPr>
            <p:spPr>
              <a:xfrm>
                <a:off x="1327126" y="8327966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29"/>
              <p:cNvSpPr/>
              <p:nvPr/>
            </p:nvSpPr>
            <p:spPr>
              <a:xfrm>
                <a:off x="1327126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29"/>
              <p:cNvSpPr/>
              <p:nvPr/>
            </p:nvSpPr>
            <p:spPr>
              <a:xfrm>
                <a:off x="1327126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29"/>
              <p:cNvSpPr/>
              <p:nvPr/>
            </p:nvSpPr>
            <p:spPr>
              <a:xfrm>
                <a:off x="1327126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29"/>
              <p:cNvSpPr/>
              <p:nvPr/>
            </p:nvSpPr>
            <p:spPr>
              <a:xfrm>
                <a:off x="1327126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29"/>
              <p:cNvSpPr/>
              <p:nvPr/>
            </p:nvSpPr>
            <p:spPr>
              <a:xfrm>
                <a:off x="1327126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29"/>
              <p:cNvSpPr/>
              <p:nvPr/>
            </p:nvSpPr>
            <p:spPr>
              <a:xfrm>
                <a:off x="1327126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29"/>
              <p:cNvSpPr/>
              <p:nvPr/>
            </p:nvSpPr>
            <p:spPr>
              <a:xfrm>
                <a:off x="1481382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29"/>
              <p:cNvSpPr/>
              <p:nvPr/>
            </p:nvSpPr>
            <p:spPr>
              <a:xfrm>
                <a:off x="1481382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29"/>
              <p:cNvSpPr/>
              <p:nvPr/>
            </p:nvSpPr>
            <p:spPr>
              <a:xfrm>
                <a:off x="1481382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29"/>
              <p:cNvSpPr/>
              <p:nvPr/>
            </p:nvSpPr>
            <p:spPr>
              <a:xfrm>
                <a:off x="1481382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29"/>
              <p:cNvSpPr/>
              <p:nvPr/>
            </p:nvSpPr>
            <p:spPr>
              <a:xfrm>
                <a:off x="1481382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29"/>
              <p:cNvSpPr/>
              <p:nvPr/>
            </p:nvSpPr>
            <p:spPr>
              <a:xfrm>
                <a:off x="1481382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29"/>
              <p:cNvSpPr/>
              <p:nvPr/>
            </p:nvSpPr>
            <p:spPr>
              <a:xfrm>
                <a:off x="1481382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29"/>
              <p:cNvSpPr/>
              <p:nvPr/>
            </p:nvSpPr>
            <p:spPr>
              <a:xfrm>
                <a:off x="1481382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29"/>
              <p:cNvSpPr/>
              <p:nvPr/>
            </p:nvSpPr>
            <p:spPr>
              <a:xfrm>
                <a:off x="1481382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29"/>
              <p:cNvSpPr/>
              <p:nvPr/>
            </p:nvSpPr>
            <p:spPr>
              <a:xfrm>
                <a:off x="1481382" y="8327966"/>
                <a:ext cx="3499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15" extrusionOk="0">
                    <a:moveTo>
                      <a:pt x="1" y="0"/>
                    </a:moveTo>
                    <a:lnTo>
                      <a:pt x="1" y="7415"/>
                    </a:lnTo>
                    <a:cubicBezTo>
                      <a:pt x="62" y="7354"/>
                      <a:pt x="183" y="7293"/>
                      <a:pt x="244" y="7233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29"/>
              <p:cNvSpPr/>
              <p:nvPr/>
            </p:nvSpPr>
            <p:spPr>
              <a:xfrm>
                <a:off x="1481382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29"/>
              <p:cNvSpPr/>
              <p:nvPr/>
            </p:nvSpPr>
            <p:spPr>
              <a:xfrm>
                <a:off x="1481382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29"/>
              <p:cNvSpPr/>
              <p:nvPr/>
            </p:nvSpPr>
            <p:spPr>
              <a:xfrm>
                <a:off x="1481382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29"/>
              <p:cNvSpPr/>
              <p:nvPr/>
            </p:nvSpPr>
            <p:spPr>
              <a:xfrm>
                <a:off x="1481382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29"/>
              <p:cNvSpPr/>
              <p:nvPr/>
            </p:nvSpPr>
            <p:spPr>
              <a:xfrm>
                <a:off x="1481382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29"/>
              <p:cNvSpPr/>
              <p:nvPr/>
            </p:nvSpPr>
            <p:spPr>
              <a:xfrm>
                <a:off x="1481382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29"/>
              <p:cNvSpPr/>
              <p:nvPr/>
            </p:nvSpPr>
            <p:spPr>
              <a:xfrm>
                <a:off x="1481382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29"/>
              <p:cNvSpPr/>
              <p:nvPr/>
            </p:nvSpPr>
            <p:spPr>
              <a:xfrm>
                <a:off x="1481382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29"/>
              <p:cNvSpPr/>
              <p:nvPr/>
            </p:nvSpPr>
            <p:spPr>
              <a:xfrm>
                <a:off x="1481382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29"/>
              <p:cNvSpPr/>
              <p:nvPr/>
            </p:nvSpPr>
            <p:spPr>
              <a:xfrm>
                <a:off x="1634777" y="5583606"/>
                <a:ext cx="435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29"/>
              <p:cNvSpPr/>
              <p:nvPr/>
            </p:nvSpPr>
            <p:spPr>
              <a:xfrm>
                <a:off x="1634777" y="7557550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29"/>
              <p:cNvSpPr/>
              <p:nvPr/>
            </p:nvSpPr>
            <p:spPr>
              <a:xfrm>
                <a:off x="1634777" y="6016731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29"/>
              <p:cNvSpPr/>
              <p:nvPr/>
            </p:nvSpPr>
            <p:spPr>
              <a:xfrm>
                <a:off x="1634777" y="6170986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29"/>
              <p:cNvSpPr/>
              <p:nvPr/>
            </p:nvSpPr>
            <p:spPr>
              <a:xfrm>
                <a:off x="1634777" y="7866075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29"/>
              <p:cNvSpPr/>
              <p:nvPr/>
            </p:nvSpPr>
            <p:spPr>
              <a:xfrm>
                <a:off x="1634777" y="8019455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29"/>
              <p:cNvSpPr/>
              <p:nvPr/>
            </p:nvSpPr>
            <p:spPr>
              <a:xfrm>
                <a:off x="1634777" y="5708220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29"/>
              <p:cNvSpPr/>
              <p:nvPr/>
            </p:nvSpPr>
            <p:spPr>
              <a:xfrm>
                <a:off x="1634777" y="7095658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29"/>
              <p:cNvSpPr/>
              <p:nvPr/>
            </p:nvSpPr>
            <p:spPr>
              <a:xfrm>
                <a:off x="1634777" y="7249039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29"/>
              <p:cNvSpPr/>
              <p:nvPr/>
            </p:nvSpPr>
            <p:spPr>
              <a:xfrm>
                <a:off x="1634777" y="8173711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29"/>
              <p:cNvSpPr/>
              <p:nvPr/>
            </p:nvSpPr>
            <p:spPr>
              <a:xfrm>
                <a:off x="1634777" y="6787147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29"/>
              <p:cNvSpPr/>
              <p:nvPr/>
            </p:nvSpPr>
            <p:spPr>
              <a:xfrm>
                <a:off x="1634777" y="6478637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29"/>
              <p:cNvSpPr/>
              <p:nvPr/>
            </p:nvSpPr>
            <p:spPr>
              <a:xfrm>
                <a:off x="1634777" y="6325242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29"/>
              <p:cNvSpPr/>
              <p:nvPr/>
            </p:nvSpPr>
            <p:spPr>
              <a:xfrm>
                <a:off x="1634777" y="7711805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29"/>
              <p:cNvSpPr/>
              <p:nvPr/>
            </p:nvSpPr>
            <p:spPr>
              <a:xfrm>
                <a:off x="1634777" y="6941403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29"/>
              <p:cNvSpPr/>
              <p:nvPr/>
            </p:nvSpPr>
            <p:spPr>
              <a:xfrm>
                <a:off x="1634777" y="7403294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29"/>
              <p:cNvSpPr/>
              <p:nvPr/>
            </p:nvSpPr>
            <p:spPr>
              <a:xfrm>
                <a:off x="1634777" y="8327966"/>
                <a:ext cx="4359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7598" extrusionOk="0">
                    <a:moveTo>
                      <a:pt x="0" y="0"/>
                    </a:moveTo>
                    <a:lnTo>
                      <a:pt x="0" y="7597"/>
                    </a:lnTo>
                    <a:lnTo>
                      <a:pt x="304" y="7597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29"/>
              <p:cNvSpPr/>
              <p:nvPr/>
            </p:nvSpPr>
            <p:spPr>
              <a:xfrm>
                <a:off x="1634777" y="6632892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29"/>
              <p:cNvSpPr/>
              <p:nvPr/>
            </p:nvSpPr>
            <p:spPr>
              <a:xfrm>
                <a:off x="1634777" y="5862476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29"/>
              <p:cNvSpPr/>
              <p:nvPr/>
            </p:nvSpPr>
            <p:spPr>
              <a:xfrm>
                <a:off x="1789032" y="6941403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29"/>
              <p:cNvSpPr/>
              <p:nvPr/>
            </p:nvSpPr>
            <p:spPr>
              <a:xfrm>
                <a:off x="1789032" y="6787147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29"/>
              <p:cNvSpPr/>
              <p:nvPr/>
            </p:nvSpPr>
            <p:spPr>
              <a:xfrm>
                <a:off x="1789032" y="8019455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29"/>
              <p:cNvSpPr/>
              <p:nvPr/>
            </p:nvSpPr>
            <p:spPr>
              <a:xfrm>
                <a:off x="1789032" y="8327966"/>
                <a:ext cx="4359" cy="87159"/>
              </a:xfrm>
              <a:custGeom>
                <a:avLst/>
                <a:gdLst/>
                <a:ahLst/>
                <a:cxnLst/>
                <a:rect l="l" t="t" r="r" b="b"/>
                <a:pathLst>
                  <a:path w="304" h="6078" extrusionOk="0">
                    <a:moveTo>
                      <a:pt x="0" y="0"/>
                    </a:moveTo>
                    <a:lnTo>
                      <a:pt x="0" y="6078"/>
                    </a:lnTo>
                    <a:lnTo>
                      <a:pt x="304" y="607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29"/>
              <p:cNvSpPr/>
              <p:nvPr/>
            </p:nvSpPr>
            <p:spPr>
              <a:xfrm>
                <a:off x="1789032" y="7095658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29"/>
              <p:cNvSpPr/>
              <p:nvPr/>
            </p:nvSpPr>
            <p:spPr>
              <a:xfrm>
                <a:off x="1789032" y="5583606"/>
                <a:ext cx="435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29"/>
              <p:cNvSpPr/>
              <p:nvPr/>
            </p:nvSpPr>
            <p:spPr>
              <a:xfrm>
                <a:off x="1789032" y="8173711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29"/>
              <p:cNvSpPr/>
              <p:nvPr/>
            </p:nvSpPr>
            <p:spPr>
              <a:xfrm>
                <a:off x="1789032" y="6016731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29"/>
              <p:cNvSpPr/>
              <p:nvPr/>
            </p:nvSpPr>
            <p:spPr>
              <a:xfrm>
                <a:off x="1789032" y="6478637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29"/>
              <p:cNvSpPr/>
              <p:nvPr/>
            </p:nvSpPr>
            <p:spPr>
              <a:xfrm>
                <a:off x="1789032" y="7866075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29"/>
              <p:cNvSpPr/>
              <p:nvPr/>
            </p:nvSpPr>
            <p:spPr>
              <a:xfrm>
                <a:off x="1789032" y="7249039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29"/>
              <p:cNvSpPr/>
              <p:nvPr/>
            </p:nvSpPr>
            <p:spPr>
              <a:xfrm>
                <a:off x="1789032" y="5862476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29"/>
              <p:cNvSpPr/>
              <p:nvPr/>
            </p:nvSpPr>
            <p:spPr>
              <a:xfrm>
                <a:off x="1789032" y="6325242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29"/>
              <p:cNvSpPr/>
              <p:nvPr/>
            </p:nvSpPr>
            <p:spPr>
              <a:xfrm>
                <a:off x="1789032" y="7403294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29"/>
              <p:cNvSpPr/>
              <p:nvPr/>
            </p:nvSpPr>
            <p:spPr>
              <a:xfrm>
                <a:off x="1789032" y="6632892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29"/>
              <p:cNvSpPr/>
              <p:nvPr/>
            </p:nvSpPr>
            <p:spPr>
              <a:xfrm>
                <a:off x="1789032" y="6170986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29"/>
              <p:cNvSpPr/>
              <p:nvPr/>
            </p:nvSpPr>
            <p:spPr>
              <a:xfrm>
                <a:off x="1789032" y="7711805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29"/>
              <p:cNvSpPr/>
              <p:nvPr/>
            </p:nvSpPr>
            <p:spPr>
              <a:xfrm>
                <a:off x="1789032" y="5708220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29"/>
              <p:cNvSpPr/>
              <p:nvPr/>
            </p:nvSpPr>
            <p:spPr>
              <a:xfrm>
                <a:off x="1789032" y="7557550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29"/>
              <p:cNvSpPr/>
              <p:nvPr/>
            </p:nvSpPr>
            <p:spPr>
              <a:xfrm>
                <a:off x="1943287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29"/>
              <p:cNvSpPr/>
              <p:nvPr/>
            </p:nvSpPr>
            <p:spPr>
              <a:xfrm>
                <a:off x="1943287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29"/>
              <p:cNvSpPr/>
              <p:nvPr/>
            </p:nvSpPr>
            <p:spPr>
              <a:xfrm>
                <a:off x="1943287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29"/>
              <p:cNvSpPr/>
              <p:nvPr/>
            </p:nvSpPr>
            <p:spPr>
              <a:xfrm>
                <a:off x="1943287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29"/>
              <p:cNvSpPr/>
              <p:nvPr/>
            </p:nvSpPr>
            <p:spPr>
              <a:xfrm>
                <a:off x="1943287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29"/>
              <p:cNvSpPr/>
              <p:nvPr/>
            </p:nvSpPr>
            <p:spPr>
              <a:xfrm>
                <a:off x="1943287" y="8327966"/>
                <a:ext cx="4359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493" extrusionOk="0">
                    <a:moveTo>
                      <a:pt x="0" y="0"/>
                    </a:moveTo>
                    <a:lnTo>
                      <a:pt x="0" y="2492"/>
                    </a:lnTo>
                    <a:lnTo>
                      <a:pt x="304" y="243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29"/>
              <p:cNvSpPr/>
              <p:nvPr/>
            </p:nvSpPr>
            <p:spPr>
              <a:xfrm>
                <a:off x="1943287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29"/>
              <p:cNvSpPr/>
              <p:nvPr/>
            </p:nvSpPr>
            <p:spPr>
              <a:xfrm>
                <a:off x="1943287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29"/>
              <p:cNvSpPr/>
              <p:nvPr/>
            </p:nvSpPr>
            <p:spPr>
              <a:xfrm>
                <a:off x="1943287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29"/>
              <p:cNvSpPr/>
              <p:nvPr/>
            </p:nvSpPr>
            <p:spPr>
              <a:xfrm>
                <a:off x="1943287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29"/>
              <p:cNvSpPr/>
              <p:nvPr/>
            </p:nvSpPr>
            <p:spPr>
              <a:xfrm>
                <a:off x="1943287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29"/>
              <p:cNvSpPr/>
              <p:nvPr/>
            </p:nvSpPr>
            <p:spPr>
              <a:xfrm>
                <a:off x="1943287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29"/>
              <p:cNvSpPr/>
              <p:nvPr/>
            </p:nvSpPr>
            <p:spPr>
              <a:xfrm>
                <a:off x="1943287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29"/>
              <p:cNvSpPr/>
              <p:nvPr/>
            </p:nvSpPr>
            <p:spPr>
              <a:xfrm>
                <a:off x="1943287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29"/>
              <p:cNvSpPr/>
              <p:nvPr/>
            </p:nvSpPr>
            <p:spPr>
              <a:xfrm>
                <a:off x="1943287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29"/>
              <p:cNvSpPr/>
              <p:nvPr/>
            </p:nvSpPr>
            <p:spPr>
              <a:xfrm>
                <a:off x="1943287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29"/>
              <p:cNvSpPr/>
              <p:nvPr/>
            </p:nvSpPr>
            <p:spPr>
              <a:xfrm>
                <a:off x="1943287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29"/>
              <p:cNvSpPr/>
              <p:nvPr/>
            </p:nvSpPr>
            <p:spPr>
              <a:xfrm>
                <a:off x="1943287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29"/>
              <p:cNvSpPr/>
              <p:nvPr/>
            </p:nvSpPr>
            <p:spPr>
              <a:xfrm>
                <a:off x="1943287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29"/>
              <p:cNvSpPr/>
              <p:nvPr/>
            </p:nvSpPr>
            <p:spPr>
              <a:xfrm>
                <a:off x="2097543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29"/>
              <p:cNvSpPr/>
              <p:nvPr/>
            </p:nvSpPr>
            <p:spPr>
              <a:xfrm>
                <a:off x="2097543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29"/>
              <p:cNvSpPr/>
              <p:nvPr/>
            </p:nvSpPr>
            <p:spPr>
              <a:xfrm>
                <a:off x="2097543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29"/>
              <p:cNvSpPr/>
              <p:nvPr/>
            </p:nvSpPr>
            <p:spPr>
              <a:xfrm>
                <a:off x="2097543" y="8173711"/>
                <a:ext cx="3499" cy="9848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868" extrusionOk="0">
                    <a:moveTo>
                      <a:pt x="0" y="0"/>
                    </a:moveTo>
                    <a:lnTo>
                      <a:pt x="0" y="6868"/>
                    </a:lnTo>
                    <a:cubicBezTo>
                      <a:pt x="61" y="6746"/>
                      <a:pt x="182" y="6686"/>
                      <a:pt x="243" y="6564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29"/>
              <p:cNvSpPr/>
              <p:nvPr/>
            </p:nvSpPr>
            <p:spPr>
              <a:xfrm>
                <a:off x="2097543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29"/>
              <p:cNvSpPr/>
              <p:nvPr/>
            </p:nvSpPr>
            <p:spPr>
              <a:xfrm>
                <a:off x="2097543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29"/>
              <p:cNvSpPr/>
              <p:nvPr/>
            </p:nvSpPr>
            <p:spPr>
              <a:xfrm>
                <a:off x="2097543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29"/>
              <p:cNvSpPr/>
              <p:nvPr/>
            </p:nvSpPr>
            <p:spPr>
              <a:xfrm>
                <a:off x="2097543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29"/>
              <p:cNvSpPr/>
              <p:nvPr/>
            </p:nvSpPr>
            <p:spPr>
              <a:xfrm>
                <a:off x="2097543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29"/>
              <p:cNvSpPr/>
              <p:nvPr/>
            </p:nvSpPr>
            <p:spPr>
              <a:xfrm>
                <a:off x="2097543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1" name="Google Shape;3881;p29"/>
              <p:cNvSpPr/>
              <p:nvPr/>
            </p:nvSpPr>
            <p:spPr>
              <a:xfrm>
                <a:off x="2097543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2" name="Google Shape;3882;p29"/>
              <p:cNvSpPr/>
              <p:nvPr/>
            </p:nvSpPr>
            <p:spPr>
              <a:xfrm>
                <a:off x="2097543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883;p29"/>
              <p:cNvSpPr/>
              <p:nvPr/>
            </p:nvSpPr>
            <p:spPr>
              <a:xfrm>
                <a:off x="2097543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884;p29"/>
              <p:cNvSpPr/>
              <p:nvPr/>
            </p:nvSpPr>
            <p:spPr>
              <a:xfrm>
                <a:off x="2097543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885;p29"/>
              <p:cNvSpPr/>
              <p:nvPr/>
            </p:nvSpPr>
            <p:spPr>
              <a:xfrm>
                <a:off x="2097543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6" name="Google Shape;3886;p29"/>
              <p:cNvSpPr/>
              <p:nvPr/>
            </p:nvSpPr>
            <p:spPr>
              <a:xfrm>
                <a:off x="2097543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7" name="Google Shape;3887;p29"/>
              <p:cNvSpPr/>
              <p:nvPr/>
            </p:nvSpPr>
            <p:spPr>
              <a:xfrm>
                <a:off x="2097543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29"/>
              <p:cNvSpPr/>
              <p:nvPr/>
            </p:nvSpPr>
            <p:spPr>
              <a:xfrm>
                <a:off x="2097543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29"/>
              <p:cNvSpPr/>
              <p:nvPr/>
            </p:nvSpPr>
            <p:spPr>
              <a:xfrm>
                <a:off x="2251798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29"/>
              <p:cNvSpPr/>
              <p:nvPr/>
            </p:nvSpPr>
            <p:spPr>
              <a:xfrm>
                <a:off x="2251798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29"/>
              <p:cNvSpPr/>
              <p:nvPr/>
            </p:nvSpPr>
            <p:spPr>
              <a:xfrm>
                <a:off x="2251798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29"/>
              <p:cNvSpPr/>
              <p:nvPr/>
            </p:nvSpPr>
            <p:spPr>
              <a:xfrm>
                <a:off x="2251798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29"/>
              <p:cNvSpPr/>
              <p:nvPr/>
            </p:nvSpPr>
            <p:spPr>
              <a:xfrm>
                <a:off x="2251798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29"/>
              <p:cNvSpPr/>
              <p:nvPr/>
            </p:nvSpPr>
            <p:spPr>
              <a:xfrm>
                <a:off x="2251798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29"/>
              <p:cNvSpPr/>
              <p:nvPr/>
            </p:nvSpPr>
            <p:spPr>
              <a:xfrm>
                <a:off x="2251798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29"/>
              <p:cNvSpPr/>
              <p:nvPr/>
            </p:nvSpPr>
            <p:spPr>
              <a:xfrm>
                <a:off x="2251798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29"/>
              <p:cNvSpPr/>
              <p:nvPr/>
            </p:nvSpPr>
            <p:spPr>
              <a:xfrm>
                <a:off x="2251798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29"/>
              <p:cNvSpPr/>
              <p:nvPr/>
            </p:nvSpPr>
            <p:spPr>
              <a:xfrm>
                <a:off x="2251798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29"/>
              <p:cNvSpPr/>
              <p:nvPr/>
            </p:nvSpPr>
            <p:spPr>
              <a:xfrm>
                <a:off x="2251798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29"/>
              <p:cNvSpPr/>
              <p:nvPr/>
            </p:nvSpPr>
            <p:spPr>
              <a:xfrm>
                <a:off x="2251798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29"/>
              <p:cNvSpPr/>
              <p:nvPr/>
            </p:nvSpPr>
            <p:spPr>
              <a:xfrm>
                <a:off x="2251798" y="8173711"/>
                <a:ext cx="3499" cy="10547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355" extrusionOk="0">
                    <a:moveTo>
                      <a:pt x="0" y="0"/>
                    </a:moveTo>
                    <a:lnTo>
                      <a:pt x="0" y="7233"/>
                    </a:lnTo>
                    <a:cubicBezTo>
                      <a:pt x="61" y="7293"/>
                      <a:pt x="183" y="7293"/>
                      <a:pt x="243" y="7354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29"/>
              <p:cNvSpPr/>
              <p:nvPr/>
            </p:nvSpPr>
            <p:spPr>
              <a:xfrm>
                <a:off x="2251798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29"/>
              <p:cNvSpPr/>
              <p:nvPr/>
            </p:nvSpPr>
            <p:spPr>
              <a:xfrm>
                <a:off x="2251798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29"/>
              <p:cNvSpPr/>
              <p:nvPr/>
            </p:nvSpPr>
            <p:spPr>
              <a:xfrm>
                <a:off x="2251798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29"/>
              <p:cNvSpPr/>
              <p:nvPr/>
            </p:nvSpPr>
            <p:spPr>
              <a:xfrm>
                <a:off x="2251798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29"/>
              <p:cNvSpPr/>
              <p:nvPr/>
            </p:nvSpPr>
            <p:spPr>
              <a:xfrm>
                <a:off x="2251798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29"/>
              <p:cNvSpPr/>
              <p:nvPr/>
            </p:nvSpPr>
            <p:spPr>
              <a:xfrm>
                <a:off x="2405179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29"/>
              <p:cNvSpPr/>
              <p:nvPr/>
            </p:nvSpPr>
            <p:spPr>
              <a:xfrm>
                <a:off x="2405179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29"/>
              <p:cNvSpPr/>
              <p:nvPr/>
            </p:nvSpPr>
            <p:spPr>
              <a:xfrm>
                <a:off x="2405179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29"/>
              <p:cNvSpPr/>
              <p:nvPr/>
            </p:nvSpPr>
            <p:spPr>
              <a:xfrm>
                <a:off x="2405179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29"/>
              <p:cNvSpPr/>
              <p:nvPr/>
            </p:nvSpPr>
            <p:spPr>
              <a:xfrm>
                <a:off x="2405179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29"/>
              <p:cNvSpPr/>
              <p:nvPr/>
            </p:nvSpPr>
            <p:spPr>
              <a:xfrm>
                <a:off x="2405179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29"/>
              <p:cNvSpPr/>
              <p:nvPr/>
            </p:nvSpPr>
            <p:spPr>
              <a:xfrm>
                <a:off x="2405179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29"/>
              <p:cNvSpPr/>
              <p:nvPr/>
            </p:nvSpPr>
            <p:spPr>
              <a:xfrm>
                <a:off x="2405179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29"/>
              <p:cNvSpPr/>
              <p:nvPr/>
            </p:nvSpPr>
            <p:spPr>
              <a:xfrm>
                <a:off x="2405179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29"/>
              <p:cNvSpPr/>
              <p:nvPr/>
            </p:nvSpPr>
            <p:spPr>
              <a:xfrm>
                <a:off x="2405179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29"/>
              <p:cNvSpPr/>
              <p:nvPr/>
            </p:nvSpPr>
            <p:spPr>
              <a:xfrm>
                <a:off x="2405179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29"/>
              <p:cNvSpPr/>
              <p:nvPr/>
            </p:nvSpPr>
            <p:spPr>
              <a:xfrm>
                <a:off x="2406054" y="8173711"/>
                <a:ext cx="3499" cy="146426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211" extrusionOk="0">
                    <a:moveTo>
                      <a:pt x="0" y="0"/>
                    </a:moveTo>
                    <a:lnTo>
                      <a:pt x="0" y="10150"/>
                    </a:lnTo>
                    <a:cubicBezTo>
                      <a:pt x="61" y="10150"/>
                      <a:pt x="122" y="10150"/>
                      <a:pt x="243" y="10211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29"/>
              <p:cNvSpPr/>
              <p:nvPr/>
            </p:nvSpPr>
            <p:spPr>
              <a:xfrm>
                <a:off x="2405179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29"/>
              <p:cNvSpPr/>
              <p:nvPr/>
            </p:nvSpPr>
            <p:spPr>
              <a:xfrm>
                <a:off x="2405179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29"/>
              <p:cNvSpPr/>
              <p:nvPr/>
            </p:nvSpPr>
            <p:spPr>
              <a:xfrm>
                <a:off x="2405179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29"/>
              <p:cNvSpPr/>
              <p:nvPr/>
            </p:nvSpPr>
            <p:spPr>
              <a:xfrm>
                <a:off x="2405179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29"/>
              <p:cNvSpPr/>
              <p:nvPr/>
            </p:nvSpPr>
            <p:spPr>
              <a:xfrm>
                <a:off x="2405179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29"/>
              <p:cNvSpPr/>
              <p:nvPr/>
            </p:nvSpPr>
            <p:spPr>
              <a:xfrm>
                <a:off x="2405179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29"/>
              <p:cNvSpPr/>
              <p:nvPr/>
            </p:nvSpPr>
            <p:spPr>
              <a:xfrm>
                <a:off x="2559434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29"/>
              <p:cNvSpPr/>
              <p:nvPr/>
            </p:nvSpPr>
            <p:spPr>
              <a:xfrm>
                <a:off x="2559434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29"/>
              <p:cNvSpPr/>
              <p:nvPr/>
            </p:nvSpPr>
            <p:spPr>
              <a:xfrm>
                <a:off x="2559434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29"/>
              <p:cNvSpPr/>
              <p:nvPr/>
            </p:nvSpPr>
            <p:spPr>
              <a:xfrm>
                <a:off x="2559434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29"/>
              <p:cNvSpPr/>
              <p:nvPr/>
            </p:nvSpPr>
            <p:spPr>
              <a:xfrm>
                <a:off x="2559434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29"/>
              <p:cNvSpPr/>
              <p:nvPr/>
            </p:nvSpPr>
            <p:spPr>
              <a:xfrm>
                <a:off x="2559434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29"/>
              <p:cNvSpPr/>
              <p:nvPr/>
            </p:nvSpPr>
            <p:spPr>
              <a:xfrm>
                <a:off x="2559434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29"/>
              <p:cNvSpPr/>
              <p:nvPr/>
            </p:nvSpPr>
            <p:spPr>
              <a:xfrm>
                <a:off x="2559434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29"/>
              <p:cNvSpPr/>
              <p:nvPr/>
            </p:nvSpPr>
            <p:spPr>
              <a:xfrm>
                <a:off x="2559434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29"/>
              <p:cNvSpPr/>
              <p:nvPr/>
            </p:nvSpPr>
            <p:spPr>
              <a:xfrm>
                <a:off x="2559434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29"/>
              <p:cNvSpPr/>
              <p:nvPr/>
            </p:nvSpPr>
            <p:spPr>
              <a:xfrm>
                <a:off x="2559434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29"/>
              <p:cNvSpPr/>
              <p:nvPr/>
            </p:nvSpPr>
            <p:spPr>
              <a:xfrm>
                <a:off x="2559434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29"/>
              <p:cNvSpPr/>
              <p:nvPr/>
            </p:nvSpPr>
            <p:spPr>
              <a:xfrm>
                <a:off x="2559434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29"/>
              <p:cNvSpPr/>
              <p:nvPr/>
            </p:nvSpPr>
            <p:spPr>
              <a:xfrm>
                <a:off x="2559434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29"/>
              <p:cNvSpPr/>
              <p:nvPr/>
            </p:nvSpPr>
            <p:spPr>
              <a:xfrm>
                <a:off x="2559434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29"/>
              <p:cNvSpPr/>
              <p:nvPr/>
            </p:nvSpPr>
            <p:spPr>
              <a:xfrm>
                <a:off x="2559434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29"/>
              <p:cNvSpPr/>
              <p:nvPr/>
            </p:nvSpPr>
            <p:spPr>
              <a:xfrm>
                <a:off x="2559434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29"/>
              <p:cNvSpPr/>
              <p:nvPr/>
            </p:nvSpPr>
            <p:spPr>
              <a:xfrm>
                <a:off x="2559434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29"/>
              <p:cNvSpPr/>
              <p:nvPr/>
            </p:nvSpPr>
            <p:spPr>
              <a:xfrm>
                <a:off x="2559434" y="8327966"/>
                <a:ext cx="4374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1" y="0"/>
                    </a:moveTo>
                    <a:lnTo>
                      <a:pt x="1" y="304"/>
                    </a:lnTo>
                    <a:cubicBezTo>
                      <a:pt x="122" y="304"/>
                      <a:pt x="183" y="244"/>
                      <a:pt x="304" y="244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29"/>
              <p:cNvSpPr/>
              <p:nvPr/>
            </p:nvSpPr>
            <p:spPr>
              <a:xfrm>
                <a:off x="2713690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29"/>
              <p:cNvSpPr/>
              <p:nvPr/>
            </p:nvSpPr>
            <p:spPr>
              <a:xfrm>
                <a:off x="2713690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29"/>
              <p:cNvSpPr/>
              <p:nvPr/>
            </p:nvSpPr>
            <p:spPr>
              <a:xfrm>
                <a:off x="2713690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29"/>
              <p:cNvSpPr/>
              <p:nvPr/>
            </p:nvSpPr>
            <p:spPr>
              <a:xfrm>
                <a:off x="2713690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29"/>
              <p:cNvSpPr/>
              <p:nvPr/>
            </p:nvSpPr>
            <p:spPr>
              <a:xfrm>
                <a:off x="2713690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29"/>
              <p:cNvSpPr/>
              <p:nvPr/>
            </p:nvSpPr>
            <p:spPr>
              <a:xfrm>
                <a:off x="2713690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29"/>
              <p:cNvSpPr/>
              <p:nvPr/>
            </p:nvSpPr>
            <p:spPr>
              <a:xfrm>
                <a:off x="2713690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29"/>
              <p:cNvSpPr/>
              <p:nvPr/>
            </p:nvSpPr>
            <p:spPr>
              <a:xfrm>
                <a:off x="2713690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29"/>
              <p:cNvSpPr/>
              <p:nvPr/>
            </p:nvSpPr>
            <p:spPr>
              <a:xfrm>
                <a:off x="2713690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29"/>
              <p:cNvSpPr/>
              <p:nvPr/>
            </p:nvSpPr>
            <p:spPr>
              <a:xfrm>
                <a:off x="2713690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29"/>
              <p:cNvSpPr/>
              <p:nvPr/>
            </p:nvSpPr>
            <p:spPr>
              <a:xfrm>
                <a:off x="2713690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29"/>
              <p:cNvSpPr/>
              <p:nvPr/>
            </p:nvSpPr>
            <p:spPr>
              <a:xfrm>
                <a:off x="2713690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29"/>
              <p:cNvSpPr/>
              <p:nvPr/>
            </p:nvSpPr>
            <p:spPr>
              <a:xfrm>
                <a:off x="2713690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29"/>
              <p:cNvSpPr/>
              <p:nvPr/>
            </p:nvSpPr>
            <p:spPr>
              <a:xfrm>
                <a:off x="2713690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29"/>
              <p:cNvSpPr/>
              <p:nvPr/>
            </p:nvSpPr>
            <p:spPr>
              <a:xfrm>
                <a:off x="2713690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29"/>
              <p:cNvSpPr/>
              <p:nvPr/>
            </p:nvSpPr>
            <p:spPr>
              <a:xfrm>
                <a:off x="2713690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29"/>
              <p:cNvSpPr/>
              <p:nvPr/>
            </p:nvSpPr>
            <p:spPr>
              <a:xfrm>
                <a:off x="2713690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29"/>
              <p:cNvSpPr/>
              <p:nvPr/>
            </p:nvSpPr>
            <p:spPr>
              <a:xfrm>
                <a:off x="2713690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29"/>
              <p:cNvSpPr/>
              <p:nvPr/>
            </p:nvSpPr>
            <p:spPr>
              <a:xfrm>
                <a:off x="2713690" y="8327966"/>
                <a:ext cx="4374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44" extrusionOk="0">
                    <a:moveTo>
                      <a:pt x="1" y="0"/>
                    </a:moveTo>
                    <a:lnTo>
                      <a:pt x="1" y="122"/>
                    </a:lnTo>
                    <a:cubicBezTo>
                      <a:pt x="122" y="183"/>
                      <a:pt x="183" y="244"/>
                      <a:pt x="304" y="244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29"/>
              <p:cNvSpPr/>
              <p:nvPr/>
            </p:nvSpPr>
            <p:spPr>
              <a:xfrm>
                <a:off x="2867945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29"/>
              <p:cNvSpPr/>
              <p:nvPr/>
            </p:nvSpPr>
            <p:spPr>
              <a:xfrm>
                <a:off x="2867945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29"/>
              <p:cNvSpPr/>
              <p:nvPr/>
            </p:nvSpPr>
            <p:spPr>
              <a:xfrm>
                <a:off x="2867945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29"/>
              <p:cNvSpPr/>
              <p:nvPr/>
            </p:nvSpPr>
            <p:spPr>
              <a:xfrm>
                <a:off x="2867945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29"/>
              <p:cNvSpPr/>
              <p:nvPr/>
            </p:nvSpPr>
            <p:spPr>
              <a:xfrm>
                <a:off x="2867945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29"/>
              <p:cNvSpPr/>
              <p:nvPr/>
            </p:nvSpPr>
            <p:spPr>
              <a:xfrm>
                <a:off x="2867945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29"/>
              <p:cNvSpPr/>
              <p:nvPr/>
            </p:nvSpPr>
            <p:spPr>
              <a:xfrm>
                <a:off x="2867945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29"/>
              <p:cNvSpPr/>
              <p:nvPr/>
            </p:nvSpPr>
            <p:spPr>
              <a:xfrm>
                <a:off x="2867945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29"/>
              <p:cNvSpPr/>
              <p:nvPr/>
            </p:nvSpPr>
            <p:spPr>
              <a:xfrm>
                <a:off x="2867945" y="8327966"/>
                <a:ext cx="3499" cy="5143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244" y="358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29"/>
              <p:cNvSpPr/>
              <p:nvPr/>
            </p:nvSpPr>
            <p:spPr>
              <a:xfrm>
                <a:off x="2867945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3973;p29"/>
              <p:cNvSpPr/>
              <p:nvPr/>
            </p:nvSpPr>
            <p:spPr>
              <a:xfrm>
                <a:off x="2867945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29"/>
              <p:cNvSpPr/>
              <p:nvPr/>
            </p:nvSpPr>
            <p:spPr>
              <a:xfrm>
                <a:off x="2867945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29"/>
              <p:cNvSpPr/>
              <p:nvPr/>
            </p:nvSpPr>
            <p:spPr>
              <a:xfrm>
                <a:off x="2867945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29"/>
              <p:cNvSpPr/>
              <p:nvPr/>
            </p:nvSpPr>
            <p:spPr>
              <a:xfrm>
                <a:off x="2867945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29"/>
              <p:cNvSpPr/>
              <p:nvPr/>
            </p:nvSpPr>
            <p:spPr>
              <a:xfrm>
                <a:off x="2867945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29"/>
              <p:cNvSpPr/>
              <p:nvPr/>
            </p:nvSpPr>
            <p:spPr>
              <a:xfrm>
                <a:off x="2867945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29"/>
              <p:cNvSpPr/>
              <p:nvPr/>
            </p:nvSpPr>
            <p:spPr>
              <a:xfrm>
                <a:off x="2867945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29"/>
              <p:cNvSpPr/>
              <p:nvPr/>
            </p:nvSpPr>
            <p:spPr>
              <a:xfrm>
                <a:off x="2867945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29"/>
              <p:cNvSpPr/>
              <p:nvPr/>
            </p:nvSpPr>
            <p:spPr>
              <a:xfrm>
                <a:off x="2867945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29"/>
              <p:cNvSpPr/>
              <p:nvPr/>
            </p:nvSpPr>
            <p:spPr>
              <a:xfrm>
                <a:off x="3022200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29"/>
              <p:cNvSpPr/>
              <p:nvPr/>
            </p:nvSpPr>
            <p:spPr>
              <a:xfrm>
                <a:off x="3022200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29"/>
              <p:cNvSpPr/>
              <p:nvPr/>
            </p:nvSpPr>
            <p:spPr>
              <a:xfrm>
                <a:off x="3022200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29"/>
              <p:cNvSpPr/>
              <p:nvPr/>
            </p:nvSpPr>
            <p:spPr>
              <a:xfrm>
                <a:off x="3022200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6" name="Google Shape;3986;p29"/>
              <p:cNvSpPr/>
              <p:nvPr/>
            </p:nvSpPr>
            <p:spPr>
              <a:xfrm>
                <a:off x="3022200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3987;p29"/>
              <p:cNvSpPr/>
              <p:nvPr/>
            </p:nvSpPr>
            <p:spPr>
              <a:xfrm>
                <a:off x="3022200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29"/>
              <p:cNvSpPr/>
              <p:nvPr/>
            </p:nvSpPr>
            <p:spPr>
              <a:xfrm>
                <a:off x="3022200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29"/>
              <p:cNvSpPr/>
              <p:nvPr/>
            </p:nvSpPr>
            <p:spPr>
              <a:xfrm>
                <a:off x="3022200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29"/>
              <p:cNvSpPr/>
              <p:nvPr/>
            </p:nvSpPr>
            <p:spPr>
              <a:xfrm>
                <a:off x="3022200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29"/>
              <p:cNvSpPr/>
              <p:nvPr/>
            </p:nvSpPr>
            <p:spPr>
              <a:xfrm>
                <a:off x="3022200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29"/>
              <p:cNvSpPr/>
              <p:nvPr/>
            </p:nvSpPr>
            <p:spPr>
              <a:xfrm>
                <a:off x="3022200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29"/>
              <p:cNvSpPr/>
              <p:nvPr/>
            </p:nvSpPr>
            <p:spPr>
              <a:xfrm>
                <a:off x="3022200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29"/>
              <p:cNvSpPr/>
              <p:nvPr/>
            </p:nvSpPr>
            <p:spPr>
              <a:xfrm>
                <a:off x="3022200" y="8327966"/>
                <a:ext cx="1764" cy="889"/>
              </a:xfrm>
              <a:custGeom>
                <a:avLst/>
                <a:gdLst/>
                <a:ahLst/>
                <a:cxnLst/>
                <a:rect l="l" t="t" r="r" b="b"/>
                <a:pathLst>
                  <a:path w="123" h="62" extrusionOk="0">
                    <a:moveTo>
                      <a:pt x="1" y="0"/>
                    </a:moveTo>
                    <a:lnTo>
                      <a:pt x="1" y="61"/>
                    </a:lnTo>
                    <a:cubicBezTo>
                      <a:pt x="1" y="0"/>
                      <a:pt x="61" y="0"/>
                      <a:pt x="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29"/>
              <p:cNvSpPr/>
              <p:nvPr/>
            </p:nvSpPr>
            <p:spPr>
              <a:xfrm>
                <a:off x="3022200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29"/>
              <p:cNvSpPr/>
              <p:nvPr/>
            </p:nvSpPr>
            <p:spPr>
              <a:xfrm>
                <a:off x="3022200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29"/>
              <p:cNvSpPr/>
              <p:nvPr/>
            </p:nvSpPr>
            <p:spPr>
              <a:xfrm>
                <a:off x="3022200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29"/>
              <p:cNvSpPr/>
              <p:nvPr/>
            </p:nvSpPr>
            <p:spPr>
              <a:xfrm>
                <a:off x="3022200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29"/>
              <p:cNvSpPr/>
              <p:nvPr/>
            </p:nvSpPr>
            <p:spPr>
              <a:xfrm>
                <a:off x="3022200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29"/>
              <p:cNvSpPr/>
              <p:nvPr/>
            </p:nvSpPr>
            <p:spPr>
              <a:xfrm>
                <a:off x="3022200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4001;p29"/>
              <p:cNvSpPr/>
              <p:nvPr/>
            </p:nvSpPr>
            <p:spPr>
              <a:xfrm>
                <a:off x="3175581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4002;p29"/>
              <p:cNvSpPr/>
              <p:nvPr/>
            </p:nvSpPr>
            <p:spPr>
              <a:xfrm>
                <a:off x="3175581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4003;p29"/>
              <p:cNvSpPr/>
              <p:nvPr/>
            </p:nvSpPr>
            <p:spPr>
              <a:xfrm>
                <a:off x="3175581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4004;p29"/>
              <p:cNvSpPr/>
              <p:nvPr/>
            </p:nvSpPr>
            <p:spPr>
              <a:xfrm>
                <a:off x="3175581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4005;p29"/>
              <p:cNvSpPr/>
              <p:nvPr/>
            </p:nvSpPr>
            <p:spPr>
              <a:xfrm>
                <a:off x="3175581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4006;p29"/>
              <p:cNvSpPr/>
              <p:nvPr/>
            </p:nvSpPr>
            <p:spPr>
              <a:xfrm>
                <a:off x="3175581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4007;p29"/>
              <p:cNvSpPr/>
              <p:nvPr/>
            </p:nvSpPr>
            <p:spPr>
              <a:xfrm>
                <a:off x="3175581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8" name="Google Shape;4008;p29"/>
              <p:cNvSpPr/>
              <p:nvPr/>
            </p:nvSpPr>
            <p:spPr>
              <a:xfrm>
                <a:off x="3175581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9" name="Google Shape;4009;p29"/>
              <p:cNvSpPr/>
              <p:nvPr/>
            </p:nvSpPr>
            <p:spPr>
              <a:xfrm>
                <a:off x="3175581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0" name="Google Shape;4010;p29"/>
              <p:cNvSpPr/>
              <p:nvPr/>
            </p:nvSpPr>
            <p:spPr>
              <a:xfrm>
                <a:off x="3175581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1" name="Google Shape;4011;p29"/>
              <p:cNvSpPr/>
              <p:nvPr/>
            </p:nvSpPr>
            <p:spPr>
              <a:xfrm>
                <a:off x="3175581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2" name="Google Shape;4012;p29"/>
              <p:cNvSpPr/>
              <p:nvPr/>
            </p:nvSpPr>
            <p:spPr>
              <a:xfrm>
                <a:off x="3175581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3" name="Google Shape;4013;p29"/>
              <p:cNvSpPr/>
              <p:nvPr/>
            </p:nvSpPr>
            <p:spPr>
              <a:xfrm>
                <a:off x="3175581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5" y="10453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4" name="Google Shape;4014;p29"/>
              <p:cNvSpPr/>
              <p:nvPr/>
            </p:nvSpPr>
            <p:spPr>
              <a:xfrm>
                <a:off x="3175581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5" name="Google Shape;4015;p29"/>
              <p:cNvSpPr/>
              <p:nvPr/>
            </p:nvSpPr>
            <p:spPr>
              <a:xfrm>
                <a:off x="3175581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6" name="Google Shape;4016;p29"/>
              <p:cNvSpPr/>
              <p:nvPr/>
            </p:nvSpPr>
            <p:spPr>
              <a:xfrm>
                <a:off x="3175581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7" name="Google Shape;4017;p29"/>
              <p:cNvSpPr/>
              <p:nvPr/>
            </p:nvSpPr>
            <p:spPr>
              <a:xfrm>
                <a:off x="3175581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8" name="Google Shape;4018;p29"/>
              <p:cNvSpPr/>
              <p:nvPr/>
            </p:nvSpPr>
            <p:spPr>
              <a:xfrm>
                <a:off x="3175581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9" name="Google Shape;4019;p29"/>
              <p:cNvSpPr/>
              <p:nvPr/>
            </p:nvSpPr>
            <p:spPr>
              <a:xfrm>
                <a:off x="3176456" y="8327966"/>
                <a:ext cx="3499" cy="13092"/>
              </a:xfrm>
              <a:custGeom>
                <a:avLst/>
                <a:gdLst/>
                <a:ahLst/>
                <a:cxnLst/>
                <a:rect l="l" t="t" r="r" b="b"/>
                <a:pathLst>
                  <a:path w="244" h="913" extrusionOk="0">
                    <a:moveTo>
                      <a:pt x="1" y="0"/>
                    </a:moveTo>
                    <a:lnTo>
                      <a:pt x="1" y="851"/>
                    </a:lnTo>
                    <a:cubicBezTo>
                      <a:pt x="61" y="851"/>
                      <a:pt x="122" y="912"/>
                      <a:pt x="244" y="912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0" name="Google Shape;4020;p29"/>
              <p:cNvSpPr/>
              <p:nvPr/>
            </p:nvSpPr>
            <p:spPr>
              <a:xfrm>
                <a:off x="3329836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1" name="Google Shape;4021;p29"/>
              <p:cNvSpPr/>
              <p:nvPr/>
            </p:nvSpPr>
            <p:spPr>
              <a:xfrm>
                <a:off x="3329836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2" name="Google Shape;4022;p29"/>
              <p:cNvSpPr/>
              <p:nvPr/>
            </p:nvSpPr>
            <p:spPr>
              <a:xfrm>
                <a:off x="3329836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3" name="Google Shape;4023;p29"/>
              <p:cNvSpPr/>
              <p:nvPr/>
            </p:nvSpPr>
            <p:spPr>
              <a:xfrm>
                <a:off x="3329836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4" name="Google Shape;4024;p29"/>
              <p:cNvSpPr/>
              <p:nvPr/>
            </p:nvSpPr>
            <p:spPr>
              <a:xfrm>
                <a:off x="3329836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5" name="Google Shape;4025;p29"/>
              <p:cNvSpPr/>
              <p:nvPr/>
            </p:nvSpPr>
            <p:spPr>
              <a:xfrm>
                <a:off x="3329836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6" name="Google Shape;4026;p29"/>
              <p:cNvSpPr/>
              <p:nvPr/>
            </p:nvSpPr>
            <p:spPr>
              <a:xfrm>
                <a:off x="3329836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7" name="Google Shape;4027;p29"/>
              <p:cNvSpPr/>
              <p:nvPr/>
            </p:nvSpPr>
            <p:spPr>
              <a:xfrm>
                <a:off x="3329836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8" name="Google Shape;4028;p29"/>
              <p:cNvSpPr/>
              <p:nvPr/>
            </p:nvSpPr>
            <p:spPr>
              <a:xfrm>
                <a:off x="3329836" y="8327966"/>
                <a:ext cx="4374" cy="200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399" extrusionOk="0">
                    <a:moveTo>
                      <a:pt x="1" y="0"/>
                    </a:moveTo>
                    <a:lnTo>
                      <a:pt x="1" y="1398"/>
                    </a:lnTo>
                    <a:lnTo>
                      <a:pt x="305" y="139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9" name="Google Shape;4029;p29"/>
              <p:cNvSpPr/>
              <p:nvPr/>
            </p:nvSpPr>
            <p:spPr>
              <a:xfrm>
                <a:off x="3329836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0" name="Google Shape;4030;p29"/>
              <p:cNvSpPr/>
              <p:nvPr/>
            </p:nvSpPr>
            <p:spPr>
              <a:xfrm>
                <a:off x="3329836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5" y="10453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1" name="Google Shape;4031;p29"/>
              <p:cNvSpPr/>
              <p:nvPr/>
            </p:nvSpPr>
            <p:spPr>
              <a:xfrm>
                <a:off x="3329836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2" name="Google Shape;4032;p29"/>
              <p:cNvSpPr/>
              <p:nvPr/>
            </p:nvSpPr>
            <p:spPr>
              <a:xfrm>
                <a:off x="3329836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3" name="Google Shape;4033;p29"/>
              <p:cNvSpPr/>
              <p:nvPr/>
            </p:nvSpPr>
            <p:spPr>
              <a:xfrm>
                <a:off x="3329836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4" name="Google Shape;4034;p29"/>
              <p:cNvSpPr/>
              <p:nvPr/>
            </p:nvSpPr>
            <p:spPr>
              <a:xfrm>
                <a:off x="3329836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5" name="Google Shape;4035;p29"/>
              <p:cNvSpPr/>
              <p:nvPr/>
            </p:nvSpPr>
            <p:spPr>
              <a:xfrm>
                <a:off x="3329836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6" name="Google Shape;4036;p29"/>
              <p:cNvSpPr/>
              <p:nvPr/>
            </p:nvSpPr>
            <p:spPr>
              <a:xfrm>
                <a:off x="3329836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7" name="Google Shape;4037;p29"/>
              <p:cNvSpPr/>
              <p:nvPr/>
            </p:nvSpPr>
            <p:spPr>
              <a:xfrm>
                <a:off x="3329836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8" name="Google Shape;4038;p29"/>
              <p:cNvSpPr/>
              <p:nvPr/>
            </p:nvSpPr>
            <p:spPr>
              <a:xfrm>
                <a:off x="3329836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9" name="Google Shape;4039;p29"/>
              <p:cNvSpPr/>
              <p:nvPr/>
            </p:nvSpPr>
            <p:spPr>
              <a:xfrm>
                <a:off x="3484106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0" name="Google Shape;4040;p29"/>
              <p:cNvSpPr/>
              <p:nvPr/>
            </p:nvSpPr>
            <p:spPr>
              <a:xfrm>
                <a:off x="3484106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1" name="Google Shape;4041;p29"/>
              <p:cNvSpPr/>
              <p:nvPr/>
            </p:nvSpPr>
            <p:spPr>
              <a:xfrm>
                <a:off x="3484106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2" name="Google Shape;4042;p29"/>
              <p:cNvSpPr/>
              <p:nvPr/>
            </p:nvSpPr>
            <p:spPr>
              <a:xfrm>
                <a:off x="3484106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3" name="Google Shape;4043;p29"/>
              <p:cNvSpPr/>
              <p:nvPr/>
            </p:nvSpPr>
            <p:spPr>
              <a:xfrm>
                <a:off x="3484106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4044;p29"/>
              <p:cNvSpPr/>
              <p:nvPr/>
            </p:nvSpPr>
            <p:spPr>
              <a:xfrm>
                <a:off x="3484106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4045;p29"/>
              <p:cNvSpPr/>
              <p:nvPr/>
            </p:nvSpPr>
            <p:spPr>
              <a:xfrm>
                <a:off x="3484106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6" name="Google Shape;4046;p29"/>
              <p:cNvSpPr/>
              <p:nvPr/>
            </p:nvSpPr>
            <p:spPr>
              <a:xfrm>
                <a:off x="3484106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7" name="Google Shape;4047;p29"/>
              <p:cNvSpPr/>
              <p:nvPr/>
            </p:nvSpPr>
            <p:spPr>
              <a:xfrm>
                <a:off x="3484106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8" name="Google Shape;4048;p29"/>
              <p:cNvSpPr/>
              <p:nvPr/>
            </p:nvSpPr>
            <p:spPr>
              <a:xfrm>
                <a:off x="3484106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9" name="Google Shape;4049;p29"/>
              <p:cNvSpPr/>
              <p:nvPr/>
            </p:nvSpPr>
            <p:spPr>
              <a:xfrm>
                <a:off x="3484106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0" name="Google Shape;4050;p29"/>
              <p:cNvSpPr/>
              <p:nvPr/>
            </p:nvSpPr>
            <p:spPr>
              <a:xfrm>
                <a:off x="3484106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1" name="Google Shape;4051;p29"/>
              <p:cNvSpPr/>
              <p:nvPr/>
            </p:nvSpPr>
            <p:spPr>
              <a:xfrm>
                <a:off x="3484106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2" name="Google Shape;4052;p29"/>
              <p:cNvSpPr/>
              <p:nvPr/>
            </p:nvSpPr>
            <p:spPr>
              <a:xfrm>
                <a:off x="3484106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3" name="Google Shape;4053;p29"/>
              <p:cNvSpPr/>
              <p:nvPr/>
            </p:nvSpPr>
            <p:spPr>
              <a:xfrm>
                <a:off x="3484106" y="8327966"/>
                <a:ext cx="3499" cy="524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66" extrusionOk="0">
                    <a:moveTo>
                      <a:pt x="0" y="0"/>
                    </a:moveTo>
                    <a:lnTo>
                      <a:pt x="0" y="365"/>
                    </a:lnTo>
                    <a:cubicBezTo>
                      <a:pt x="122" y="304"/>
                      <a:pt x="182" y="244"/>
                      <a:pt x="243" y="18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4" name="Google Shape;4054;p29"/>
              <p:cNvSpPr/>
              <p:nvPr/>
            </p:nvSpPr>
            <p:spPr>
              <a:xfrm>
                <a:off x="3484106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5" name="Google Shape;4055;p29"/>
              <p:cNvSpPr/>
              <p:nvPr/>
            </p:nvSpPr>
            <p:spPr>
              <a:xfrm>
                <a:off x="3484106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6" name="Google Shape;4056;p29"/>
              <p:cNvSpPr/>
              <p:nvPr/>
            </p:nvSpPr>
            <p:spPr>
              <a:xfrm>
                <a:off x="3484106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7" name="Google Shape;4057;p29"/>
              <p:cNvSpPr/>
              <p:nvPr/>
            </p:nvSpPr>
            <p:spPr>
              <a:xfrm>
                <a:off x="3484106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8" name="Google Shape;4058;p29"/>
              <p:cNvSpPr/>
              <p:nvPr/>
            </p:nvSpPr>
            <p:spPr>
              <a:xfrm>
                <a:off x="3638361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9" name="Google Shape;4059;p29"/>
              <p:cNvSpPr/>
              <p:nvPr/>
            </p:nvSpPr>
            <p:spPr>
              <a:xfrm>
                <a:off x="3638361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0" name="Google Shape;4060;p29"/>
              <p:cNvSpPr/>
              <p:nvPr/>
            </p:nvSpPr>
            <p:spPr>
              <a:xfrm>
                <a:off x="3638361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1" name="Google Shape;4061;p29"/>
              <p:cNvSpPr/>
              <p:nvPr/>
            </p:nvSpPr>
            <p:spPr>
              <a:xfrm>
                <a:off x="3638361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2" name="Google Shape;4062;p29"/>
              <p:cNvSpPr/>
              <p:nvPr/>
            </p:nvSpPr>
            <p:spPr>
              <a:xfrm>
                <a:off x="3638361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3" name="Google Shape;4063;p29"/>
              <p:cNvSpPr/>
              <p:nvPr/>
            </p:nvSpPr>
            <p:spPr>
              <a:xfrm>
                <a:off x="3638361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4" name="Google Shape;4064;p29"/>
              <p:cNvSpPr/>
              <p:nvPr/>
            </p:nvSpPr>
            <p:spPr>
              <a:xfrm>
                <a:off x="3638361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5" name="Google Shape;4065;p29"/>
              <p:cNvSpPr/>
              <p:nvPr/>
            </p:nvSpPr>
            <p:spPr>
              <a:xfrm>
                <a:off x="3638361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6" name="Google Shape;4066;p29"/>
              <p:cNvSpPr/>
              <p:nvPr/>
            </p:nvSpPr>
            <p:spPr>
              <a:xfrm>
                <a:off x="3638361" y="8173711"/>
                <a:ext cx="3499" cy="10023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990" extrusionOk="0">
                    <a:moveTo>
                      <a:pt x="0" y="0"/>
                    </a:moveTo>
                    <a:lnTo>
                      <a:pt x="0" y="6989"/>
                    </a:lnTo>
                    <a:cubicBezTo>
                      <a:pt x="61" y="6989"/>
                      <a:pt x="182" y="6929"/>
                      <a:pt x="243" y="6929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7" name="Google Shape;4067;p29"/>
              <p:cNvSpPr/>
              <p:nvPr/>
            </p:nvSpPr>
            <p:spPr>
              <a:xfrm>
                <a:off x="3638361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8" name="Google Shape;4068;p29"/>
              <p:cNvSpPr/>
              <p:nvPr/>
            </p:nvSpPr>
            <p:spPr>
              <a:xfrm>
                <a:off x="3638361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9" name="Google Shape;4069;p29"/>
              <p:cNvSpPr/>
              <p:nvPr/>
            </p:nvSpPr>
            <p:spPr>
              <a:xfrm>
                <a:off x="3638361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0" name="Google Shape;4070;p29"/>
              <p:cNvSpPr/>
              <p:nvPr/>
            </p:nvSpPr>
            <p:spPr>
              <a:xfrm>
                <a:off x="3638361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1" name="Google Shape;4071;p29"/>
              <p:cNvSpPr/>
              <p:nvPr/>
            </p:nvSpPr>
            <p:spPr>
              <a:xfrm>
                <a:off x="3638361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2" name="Google Shape;4072;p29"/>
              <p:cNvSpPr/>
              <p:nvPr/>
            </p:nvSpPr>
            <p:spPr>
              <a:xfrm>
                <a:off x="3638361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3" name="Google Shape;4073;p29"/>
              <p:cNvSpPr/>
              <p:nvPr/>
            </p:nvSpPr>
            <p:spPr>
              <a:xfrm>
                <a:off x="3638361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4" name="Google Shape;4074;p29"/>
              <p:cNvSpPr/>
              <p:nvPr/>
            </p:nvSpPr>
            <p:spPr>
              <a:xfrm>
                <a:off x="3638361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5" name="Google Shape;4075;p29"/>
              <p:cNvSpPr/>
              <p:nvPr/>
            </p:nvSpPr>
            <p:spPr>
              <a:xfrm>
                <a:off x="3638361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6" name="Google Shape;4076;p29"/>
              <p:cNvSpPr/>
              <p:nvPr/>
            </p:nvSpPr>
            <p:spPr>
              <a:xfrm>
                <a:off x="3792617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7" name="Google Shape;4077;p29"/>
              <p:cNvSpPr/>
              <p:nvPr/>
            </p:nvSpPr>
            <p:spPr>
              <a:xfrm>
                <a:off x="3792617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8" name="Google Shape;4078;p29"/>
              <p:cNvSpPr/>
              <p:nvPr/>
            </p:nvSpPr>
            <p:spPr>
              <a:xfrm>
                <a:off x="3792617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9" name="Google Shape;4079;p29"/>
              <p:cNvSpPr/>
              <p:nvPr/>
            </p:nvSpPr>
            <p:spPr>
              <a:xfrm>
                <a:off x="3792617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0" name="Google Shape;4080;p29"/>
              <p:cNvSpPr/>
              <p:nvPr/>
            </p:nvSpPr>
            <p:spPr>
              <a:xfrm>
                <a:off x="3792617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1" name="Google Shape;4081;p29"/>
              <p:cNvSpPr/>
              <p:nvPr/>
            </p:nvSpPr>
            <p:spPr>
              <a:xfrm>
                <a:off x="3792617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2" name="Google Shape;4082;p29"/>
              <p:cNvSpPr/>
              <p:nvPr/>
            </p:nvSpPr>
            <p:spPr>
              <a:xfrm>
                <a:off x="3792617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3" name="Google Shape;4083;p29"/>
              <p:cNvSpPr/>
              <p:nvPr/>
            </p:nvSpPr>
            <p:spPr>
              <a:xfrm>
                <a:off x="3792617" y="8173711"/>
                <a:ext cx="3499" cy="8367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835" extrusionOk="0">
                    <a:moveTo>
                      <a:pt x="0" y="0"/>
                    </a:moveTo>
                    <a:lnTo>
                      <a:pt x="0" y="5835"/>
                    </a:lnTo>
                    <a:lnTo>
                      <a:pt x="243" y="5835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4" name="Google Shape;4084;p29"/>
              <p:cNvSpPr/>
              <p:nvPr/>
            </p:nvSpPr>
            <p:spPr>
              <a:xfrm>
                <a:off x="3792617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5" name="Google Shape;4085;p29"/>
              <p:cNvSpPr/>
              <p:nvPr/>
            </p:nvSpPr>
            <p:spPr>
              <a:xfrm>
                <a:off x="3792617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6" name="Google Shape;4086;p29"/>
              <p:cNvSpPr/>
              <p:nvPr/>
            </p:nvSpPr>
            <p:spPr>
              <a:xfrm>
                <a:off x="3792617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7" name="Google Shape;4087;p29"/>
              <p:cNvSpPr/>
              <p:nvPr/>
            </p:nvSpPr>
            <p:spPr>
              <a:xfrm>
                <a:off x="3792617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8" name="Google Shape;4088;p29"/>
              <p:cNvSpPr/>
              <p:nvPr/>
            </p:nvSpPr>
            <p:spPr>
              <a:xfrm>
                <a:off x="3792617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9" name="Google Shape;4089;p29"/>
              <p:cNvSpPr/>
              <p:nvPr/>
            </p:nvSpPr>
            <p:spPr>
              <a:xfrm>
                <a:off x="3792617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0" name="Google Shape;4090;p29"/>
              <p:cNvSpPr/>
              <p:nvPr/>
            </p:nvSpPr>
            <p:spPr>
              <a:xfrm>
                <a:off x="3792617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1" name="Google Shape;4091;p29"/>
              <p:cNvSpPr/>
              <p:nvPr/>
            </p:nvSpPr>
            <p:spPr>
              <a:xfrm>
                <a:off x="3792617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2" name="Google Shape;4092;p29"/>
              <p:cNvSpPr/>
              <p:nvPr/>
            </p:nvSpPr>
            <p:spPr>
              <a:xfrm>
                <a:off x="3792617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3" name="Google Shape;4093;p29"/>
              <p:cNvSpPr/>
              <p:nvPr/>
            </p:nvSpPr>
            <p:spPr>
              <a:xfrm>
                <a:off x="3792617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4" name="Google Shape;4094;p29"/>
              <p:cNvSpPr/>
              <p:nvPr/>
            </p:nvSpPr>
            <p:spPr>
              <a:xfrm>
                <a:off x="3946872" y="8173711"/>
                <a:ext cx="3499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15" extrusionOk="0">
                    <a:moveTo>
                      <a:pt x="0" y="0"/>
                    </a:moveTo>
                    <a:lnTo>
                      <a:pt x="0" y="7415"/>
                    </a:lnTo>
                    <a:cubicBezTo>
                      <a:pt x="61" y="7354"/>
                      <a:pt x="122" y="7354"/>
                      <a:pt x="243" y="729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5" name="Google Shape;4095;p29"/>
              <p:cNvSpPr/>
              <p:nvPr/>
            </p:nvSpPr>
            <p:spPr>
              <a:xfrm>
                <a:off x="3945997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6" name="Google Shape;4096;p29"/>
              <p:cNvSpPr/>
              <p:nvPr/>
            </p:nvSpPr>
            <p:spPr>
              <a:xfrm>
                <a:off x="3945997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7" name="Google Shape;4097;p29"/>
              <p:cNvSpPr/>
              <p:nvPr/>
            </p:nvSpPr>
            <p:spPr>
              <a:xfrm>
                <a:off x="3945997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8" name="Google Shape;4098;p29"/>
              <p:cNvSpPr/>
              <p:nvPr/>
            </p:nvSpPr>
            <p:spPr>
              <a:xfrm>
                <a:off x="3945997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9" name="Google Shape;4099;p29"/>
              <p:cNvSpPr/>
              <p:nvPr/>
            </p:nvSpPr>
            <p:spPr>
              <a:xfrm>
                <a:off x="3945997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0" name="Google Shape;4100;p29"/>
              <p:cNvSpPr/>
              <p:nvPr/>
            </p:nvSpPr>
            <p:spPr>
              <a:xfrm>
                <a:off x="3945997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1" name="Google Shape;4101;p29"/>
              <p:cNvSpPr/>
              <p:nvPr/>
            </p:nvSpPr>
            <p:spPr>
              <a:xfrm>
                <a:off x="3945997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2" name="Google Shape;4102;p29"/>
              <p:cNvSpPr/>
              <p:nvPr/>
            </p:nvSpPr>
            <p:spPr>
              <a:xfrm>
                <a:off x="3945997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3" name="Google Shape;4103;p29"/>
              <p:cNvSpPr/>
              <p:nvPr/>
            </p:nvSpPr>
            <p:spPr>
              <a:xfrm>
                <a:off x="3945997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4" name="Google Shape;4104;p29"/>
              <p:cNvSpPr/>
              <p:nvPr/>
            </p:nvSpPr>
            <p:spPr>
              <a:xfrm>
                <a:off x="3945997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5" name="Google Shape;4105;p29"/>
              <p:cNvSpPr/>
              <p:nvPr/>
            </p:nvSpPr>
            <p:spPr>
              <a:xfrm>
                <a:off x="3945997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6" name="Google Shape;4106;p29"/>
              <p:cNvSpPr/>
              <p:nvPr/>
            </p:nvSpPr>
            <p:spPr>
              <a:xfrm>
                <a:off x="3945997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7" name="Google Shape;4107;p29"/>
              <p:cNvSpPr/>
              <p:nvPr/>
            </p:nvSpPr>
            <p:spPr>
              <a:xfrm>
                <a:off x="3945997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8" name="Google Shape;4108;p29"/>
              <p:cNvSpPr/>
              <p:nvPr/>
            </p:nvSpPr>
            <p:spPr>
              <a:xfrm>
                <a:off x="3945997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9" name="Google Shape;4109;p29"/>
              <p:cNvSpPr/>
              <p:nvPr/>
            </p:nvSpPr>
            <p:spPr>
              <a:xfrm>
                <a:off x="3945997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0" name="Google Shape;4110;p29"/>
              <p:cNvSpPr/>
              <p:nvPr/>
            </p:nvSpPr>
            <p:spPr>
              <a:xfrm>
                <a:off x="3945997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29"/>
              <p:cNvSpPr/>
              <p:nvPr/>
            </p:nvSpPr>
            <p:spPr>
              <a:xfrm>
                <a:off x="3945997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29"/>
              <p:cNvSpPr/>
              <p:nvPr/>
            </p:nvSpPr>
            <p:spPr>
              <a:xfrm>
                <a:off x="4100253" y="8173711"/>
                <a:ext cx="4374" cy="7845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71" extrusionOk="0">
                    <a:moveTo>
                      <a:pt x="0" y="0"/>
                    </a:moveTo>
                    <a:lnTo>
                      <a:pt x="0" y="5470"/>
                    </a:lnTo>
                    <a:lnTo>
                      <a:pt x="304" y="547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29"/>
              <p:cNvSpPr/>
              <p:nvPr/>
            </p:nvSpPr>
            <p:spPr>
              <a:xfrm>
                <a:off x="4100253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29"/>
              <p:cNvSpPr/>
              <p:nvPr/>
            </p:nvSpPr>
            <p:spPr>
              <a:xfrm>
                <a:off x="4100253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29"/>
              <p:cNvSpPr/>
              <p:nvPr/>
            </p:nvSpPr>
            <p:spPr>
              <a:xfrm>
                <a:off x="4100253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29"/>
              <p:cNvSpPr/>
              <p:nvPr/>
            </p:nvSpPr>
            <p:spPr>
              <a:xfrm>
                <a:off x="4100253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29"/>
              <p:cNvSpPr/>
              <p:nvPr/>
            </p:nvSpPr>
            <p:spPr>
              <a:xfrm>
                <a:off x="4100253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29"/>
              <p:cNvSpPr/>
              <p:nvPr/>
            </p:nvSpPr>
            <p:spPr>
              <a:xfrm>
                <a:off x="4100253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119;p29"/>
              <p:cNvSpPr/>
              <p:nvPr/>
            </p:nvSpPr>
            <p:spPr>
              <a:xfrm>
                <a:off x="4100253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29"/>
              <p:cNvSpPr/>
              <p:nvPr/>
            </p:nvSpPr>
            <p:spPr>
              <a:xfrm>
                <a:off x="4100253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29"/>
              <p:cNvSpPr/>
              <p:nvPr/>
            </p:nvSpPr>
            <p:spPr>
              <a:xfrm>
                <a:off x="4100253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29"/>
              <p:cNvSpPr/>
              <p:nvPr/>
            </p:nvSpPr>
            <p:spPr>
              <a:xfrm>
                <a:off x="4100253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3" name="Google Shape;4123;p29"/>
              <p:cNvSpPr/>
              <p:nvPr/>
            </p:nvSpPr>
            <p:spPr>
              <a:xfrm>
                <a:off x="4100253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4" name="Google Shape;4124;p29"/>
              <p:cNvSpPr/>
              <p:nvPr/>
            </p:nvSpPr>
            <p:spPr>
              <a:xfrm>
                <a:off x="4100253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5" name="Google Shape;4125;p29"/>
              <p:cNvSpPr/>
              <p:nvPr/>
            </p:nvSpPr>
            <p:spPr>
              <a:xfrm>
                <a:off x="4100253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6" name="Google Shape;4126;p29"/>
              <p:cNvSpPr/>
              <p:nvPr/>
            </p:nvSpPr>
            <p:spPr>
              <a:xfrm>
                <a:off x="4100253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7" name="Google Shape;4127;p29"/>
              <p:cNvSpPr/>
              <p:nvPr/>
            </p:nvSpPr>
            <p:spPr>
              <a:xfrm>
                <a:off x="4100253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29"/>
              <p:cNvSpPr/>
              <p:nvPr/>
            </p:nvSpPr>
            <p:spPr>
              <a:xfrm>
                <a:off x="4100253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29"/>
              <p:cNvSpPr/>
              <p:nvPr/>
            </p:nvSpPr>
            <p:spPr>
              <a:xfrm>
                <a:off x="4100253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29"/>
              <p:cNvSpPr/>
              <p:nvPr/>
            </p:nvSpPr>
            <p:spPr>
              <a:xfrm>
                <a:off x="4254508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29"/>
              <p:cNvSpPr/>
              <p:nvPr/>
            </p:nvSpPr>
            <p:spPr>
              <a:xfrm>
                <a:off x="4254508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29"/>
              <p:cNvSpPr/>
              <p:nvPr/>
            </p:nvSpPr>
            <p:spPr>
              <a:xfrm>
                <a:off x="4254508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29"/>
              <p:cNvSpPr/>
              <p:nvPr/>
            </p:nvSpPr>
            <p:spPr>
              <a:xfrm>
                <a:off x="4254508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29"/>
              <p:cNvSpPr/>
              <p:nvPr/>
            </p:nvSpPr>
            <p:spPr>
              <a:xfrm>
                <a:off x="4254508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29"/>
              <p:cNvSpPr/>
              <p:nvPr/>
            </p:nvSpPr>
            <p:spPr>
              <a:xfrm>
                <a:off x="4254508" y="8173711"/>
                <a:ext cx="3499" cy="8106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653" extrusionOk="0">
                    <a:moveTo>
                      <a:pt x="0" y="0"/>
                    </a:moveTo>
                    <a:lnTo>
                      <a:pt x="0" y="5652"/>
                    </a:lnTo>
                    <a:cubicBezTo>
                      <a:pt x="122" y="5652"/>
                      <a:pt x="183" y="5652"/>
                      <a:pt x="244" y="5592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6" name="Google Shape;4136;p29"/>
              <p:cNvSpPr/>
              <p:nvPr/>
            </p:nvSpPr>
            <p:spPr>
              <a:xfrm>
                <a:off x="4254508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7" name="Google Shape;4137;p29"/>
              <p:cNvSpPr/>
              <p:nvPr/>
            </p:nvSpPr>
            <p:spPr>
              <a:xfrm>
                <a:off x="4254508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8" name="Google Shape;4138;p29"/>
              <p:cNvSpPr/>
              <p:nvPr/>
            </p:nvSpPr>
            <p:spPr>
              <a:xfrm>
                <a:off x="4254508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9" name="Google Shape;4139;p29"/>
              <p:cNvSpPr/>
              <p:nvPr/>
            </p:nvSpPr>
            <p:spPr>
              <a:xfrm>
                <a:off x="4254508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0" name="Google Shape;4140;p29"/>
              <p:cNvSpPr/>
              <p:nvPr/>
            </p:nvSpPr>
            <p:spPr>
              <a:xfrm>
                <a:off x="4254508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1" name="Google Shape;4141;p29"/>
              <p:cNvSpPr/>
              <p:nvPr/>
            </p:nvSpPr>
            <p:spPr>
              <a:xfrm>
                <a:off x="4254508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29"/>
              <p:cNvSpPr/>
              <p:nvPr/>
            </p:nvSpPr>
            <p:spPr>
              <a:xfrm>
                <a:off x="4254508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29"/>
              <p:cNvSpPr/>
              <p:nvPr/>
            </p:nvSpPr>
            <p:spPr>
              <a:xfrm>
                <a:off x="4254508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29"/>
              <p:cNvSpPr/>
              <p:nvPr/>
            </p:nvSpPr>
            <p:spPr>
              <a:xfrm>
                <a:off x="4254508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29"/>
              <p:cNvSpPr/>
              <p:nvPr/>
            </p:nvSpPr>
            <p:spPr>
              <a:xfrm>
                <a:off x="4254508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29"/>
              <p:cNvSpPr/>
              <p:nvPr/>
            </p:nvSpPr>
            <p:spPr>
              <a:xfrm>
                <a:off x="4254508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29"/>
              <p:cNvSpPr/>
              <p:nvPr/>
            </p:nvSpPr>
            <p:spPr>
              <a:xfrm>
                <a:off x="4254508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29"/>
              <p:cNvSpPr/>
              <p:nvPr/>
            </p:nvSpPr>
            <p:spPr>
              <a:xfrm>
                <a:off x="4408764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29"/>
              <p:cNvSpPr/>
              <p:nvPr/>
            </p:nvSpPr>
            <p:spPr>
              <a:xfrm>
                <a:off x="4408764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29"/>
              <p:cNvSpPr/>
              <p:nvPr/>
            </p:nvSpPr>
            <p:spPr>
              <a:xfrm>
                <a:off x="4408764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1" name="Google Shape;4151;p29"/>
              <p:cNvSpPr/>
              <p:nvPr/>
            </p:nvSpPr>
            <p:spPr>
              <a:xfrm>
                <a:off x="4408764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2" name="Google Shape;4152;p29"/>
              <p:cNvSpPr/>
              <p:nvPr/>
            </p:nvSpPr>
            <p:spPr>
              <a:xfrm>
                <a:off x="4408764" y="8173711"/>
                <a:ext cx="3499" cy="7757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410" extrusionOk="0">
                    <a:moveTo>
                      <a:pt x="1" y="0"/>
                    </a:moveTo>
                    <a:lnTo>
                      <a:pt x="1" y="5409"/>
                    </a:lnTo>
                    <a:lnTo>
                      <a:pt x="244" y="5409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3" name="Google Shape;4153;p29"/>
              <p:cNvSpPr/>
              <p:nvPr/>
            </p:nvSpPr>
            <p:spPr>
              <a:xfrm>
                <a:off x="4408764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4" name="Google Shape;4154;p29"/>
              <p:cNvSpPr/>
              <p:nvPr/>
            </p:nvSpPr>
            <p:spPr>
              <a:xfrm>
                <a:off x="4408764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5" name="Google Shape;4155;p29"/>
              <p:cNvSpPr/>
              <p:nvPr/>
            </p:nvSpPr>
            <p:spPr>
              <a:xfrm>
                <a:off x="4408764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29"/>
              <p:cNvSpPr/>
              <p:nvPr/>
            </p:nvSpPr>
            <p:spPr>
              <a:xfrm>
                <a:off x="4408764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29"/>
              <p:cNvSpPr/>
              <p:nvPr/>
            </p:nvSpPr>
            <p:spPr>
              <a:xfrm>
                <a:off x="4408764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29"/>
              <p:cNvSpPr/>
              <p:nvPr/>
            </p:nvSpPr>
            <p:spPr>
              <a:xfrm>
                <a:off x="4408764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29"/>
              <p:cNvSpPr/>
              <p:nvPr/>
            </p:nvSpPr>
            <p:spPr>
              <a:xfrm>
                <a:off x="4408764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0" name="Google Shape;4160;p29"/>
              <p:cNvSpPr/>
              <p:nvPr/>
            </p:nvSpPr>
            <p:spPr>
              <a:xfrm>
                <a:off x="4408764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1" name="Google Shape;4161;p29"/>
              <p:cNvSpPr/>
              <p:nvPr/>
            </p:nvSpPr>
            <p:spPr>
              <a:xfrm>
                <a:off x="4408764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29"/>
              <p:cNvSpPr/>
              <p:nvPr/>
            </p:nvSpPr>
            <p:spPr>
              <a:xfrm>
                <a:off x="4408764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29"/>
              <p:cNvSpPr/>
              <p:nvPr/>
            </p:nvSpPr>
            <p:spPr>
              <a:xfrm>
                <a:off x="4408764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29"/>
              <p:cNvSpPr/>
              <p:nvPr/>
            </p:nvSpPr>
            <p:spPr>
              <a:xfrm>
                <a:off x="4408764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29"/>
              <p:cNvSpPr/>
              <p:nvPr/>
            </p:nvSpPr>
            <p:spPr>
              <a:xfrm>
                <a:off x="4408764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29"/>
              <p:cNvSpPr/>
              <p:nvPr/>
            </p:nvSpPr>
            <p:spPr>
              <a:xfrm>
                <a:off x="4563019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29"/>
              <p:cNvSpPr/>
              <p:nvPr/>
            </p:nvSpPr>
            <p:spPr>
              <a:xfrm>
                <a:off x="4563019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29"/>
              <p:cNvSpPr/>
              <p:nvPr/>
            </p:nvSpPr>
            <p:spPr>
              <a:xfrm>
                <a:off x="4563019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29"/>
              <p:cNvSpPr/>
              <p:nvPr/>
            </p:nvSpPr>
            <p:spPr>
              <a:xfrm>
                <a:off x="4563019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29"/>
              <p:cNvSpPr/>
              <p:nvPr/>
            </p:nvSpPr>
            <p:spPr>
              <a:xfrm>
                <a:off x="4563019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29"/>
              <p:cNvSpPr/>
              <p:nvPr/>
            </p:nvSpPr>
            <p:spPr>
              <a:xfrm>
                <a:off x="4563019" y="6941403"/>
                <a:ext cx="3499" cy="4096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857" extrusionOk="0">
                    <a:moveTo>
                      <a:pt x="1" y="0"/>
                    </a:moveTo>
                    <a:lnTo>
                      <a:pt x="1" y="2857"/>
                    </a:lnTo>
                    <a:cubicBezTo>
                      <a:pt x="61" y="2675"/>
                      <a:pt x="183" y="2553"/>
                      <a:pt x="244" y="2371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29"/>
              <p:cNvSpPr/>
              <p:nvPr/>
            </p:nvSpPr>
            <p:spPr>
              <a:xfrm>
                <a:off x="4563019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29"/>
              <p:cNvSpPr/>
              <p:nvPr/>
            </p:nvSpPr>
            <p:spPr>
              <a:xfrm>
                <a:off x="4563019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29"/>
              <p:cNvSpPr/>
              <p:nvPr/>
            </p:nvSpPr>
            <p:spPr>
              <a:xfrm>
                <a:off x="4563019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29"/>
              <p:cNvSpPr/>
              <p:nvPr/>
            </p:nvSpPr>
            <p:spPr>
              <a:xfrm>
                <a:off x="4563019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29"/>
              <p:cNvSpPr/>
              <p:nvPr/>
            </p:nvSpPr>
            <p:spPr>
              <a:xfrm>
                <a:off x="916658" y="8170226"/>
                <a:ext cx="3530465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6197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46197" y="243"/>
                    </a:lnTo>
                    <a:cubicBezTo>
                      <a:pt x="246197" y="183"/>
                      <a:pt x="246197" y="61"/>
                      <a:pt x="246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29"/>
              <p:cNvSpPr/>
              <p:nvPr/>
            </p:nvSpPr>
            <p:spPr>
              <a:xfrm>
                <a:off x="916658" y="8015971"/>
                <a:ext cx="3550512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7595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47534" y="243"/>
                    </a:lnTo>
                    <a:cubicBezTo>
                      <a:pt x="247594" y="183"/>
                      <a:pt x="247594" y="122"/>
                      <a:pt x="247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29"/>
              <p:cNvSpPr/>
              <p:nvPr/>
            </p:nvSpPr>
            <p:spPr>
              <a:xfrm>
                <a:off x="916658" y="8324482"/>
                <a:ext cx="206553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4404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4404" y="243"/>
                    </a:lnTo>
                    <a:cubicBezTo>
                      <a:pt x="14282" y="183"/>
                      <a:pt x="14160" y="61"/>
                      <a:pt x="140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29"/>
              <p:cNvSpPr/>
              <p:nvPr/>
            </p:nvSpPr>
            <p:spPr>
              <a:xfrm>
                <a:off x="1205122" y="8324482"/>
                <a:ext cx="827074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57676" h="244" extrusionOk="0">
                    <a:moveTo>
                      <a:pt x="426" y="0"/>
                    </a:moveTo>
                    <a:cubicBezTo>
                      <a:pt x="304" y="61"/>
                      <a:pt x="183" y="183"/>
                      <a:pt x="0" y="243"/>
                    </a:cubicBezTo>
                    <a:lnTo>
                      <a:pt x="57189" y="243"/>
                    </a:lnTo>
                    <a:cubicBezTo>
                      <a:pt x="57310" y="183"/>
                      <a:pt x="57493" y="61"/>
                      <a:pt x="57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29"/>
              <p:cNvSpPr/>
              <p:nvPr/>
            </p:nvSpPr>
            <p:spPr>
              <a:xfrm>
                <a:off x="2426101" y="8324482"/>
                <a:ext cx="161239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1244" h="244" extrusionOk="0">
                    <a:moveTo>
                      <a:pt x="0" y="0"/>
                    </a:moveTo>
                    <a:cubicBezTo>
                      <a:pt x="304" y="61"/>
                      <a:pt x="669" y="183"/>
                      <a:pt x="1033" y="243"/>
                    </a:cubicBezTo>
                    <a:lnTo>
                      <a:pt x="10392" y="243"/>
                    </a:lnTo>
                    <a:cubicBezTo>
                      <a:pt x="10575" y="183"/>
                      <a:pt x="10696" y="183"/>
                      <a:pt x="10879" y="122"/>
                    </a:cubicBezTo>
                    <a:cubicBezTo>
                      <a:pt x="11000" y="61"/>
                      <a:pt x="11122" y="0"/>
                      <a:pt x="11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29"/>
              <p:cNvSpPr/>
              <p:nvPr/>
            </p:nvSpPr>
            <p:spPr>
              <a:xfrm>
                <a:off x="2703236" y="8324482"/>
                <a:ext cx="329433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2973" h="244" extrusionOk="0">
                    <a:moveTo>
                      <a:pt x="0" y="0"/>
                    </a:moveTo>
                    <a:cubicBezTo>
                      <a:pt x="183" y="122"/>
                      <a:pt x="365" y="183"/>
                      <a:pt x="486" y="243"/>
                    </a:cubicBezTo>
                    <a:lnTo>
                      <a:pt x="22365" y="243"/>
                    </a:lnTo>
                    <a:cubicBezTo>
                      <a:pt x="22548" y="183"/>
                      <a:pt x="22791" y="61"/>
                      <a:pt x="229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29"/>
              <p:cNvSpPr/>
              <p:nvPr/>
            </p:nvSpPr>
            <p:spPr>
              <a:xfrm>
                <a:off x="3134626" y="8324482"/>
                <a:ext cx="365168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465" h="244" extrusionOk="0">
                    <a:moveTo>
                      <a:pt x="1" y="0"/>
                    </a:moveTo>
                    <a:cubicBezTo>
                      <a:pt x="244" y="61"/>
                      <a:pt x="548" y="183"/>
                      <a:pt x="791" y="243"/>
                    </a:cubicBezTo>
                    <a:lnTo>
                      <a:pt x="25040" y="243"/>
                    </a:lnTo>
                    <a:cubicBezTo>
                      <a:pt x="25161" y="183"/>
                      <a:pt x="25343" y="61"/>
                      <a:pt x="25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29"/>
              <p:cNvSpPr/>
              <p:nvPr/>
            </p:nvSpPr>
            <p:spPr>
              <a:xfrm>
                <a:off x="916658" y="8477862"/>
                <a:ext cx="264946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18476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14464" y="305"/>
                    </a:lnTo>
                    <a:cubicBezTo>
                      <a:pt x="15801" y="183"/>
                      <a:pt x="17138" y="61"/>
                      <a:pt x="18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29"/>
              <p:cNvSpPr/>
              <p:nvPr/>
            </p:nvSpPr>
            <p:spPr>
              <a:xfrm>
                <a:off x="1235623" y="7861715"/>
                <a:ext cx="3285581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29120" h="305" extrusionOk="0">
                    <a:moveTo>
                      <a:pt x="122" y="0"/>
                    </a:moveTo>
                    <a:cubicBezTo>
                      <a:pt x="61" y="122"/>
                      <a:pt x="0" y="183"/>
                      <a:pt x="0" y="304"/>
                    </a:cubicBezTo>
                    <a:lnTo>
                      <a:pt x="228998" y="304"/>
                    </a:lnTo>
                    <a:cubicBezTo>
                      <a:pt x="229059" y="183"/>
                      <a:pt x="229059" y="122"/>
                      <a:pt x="229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29"/>
              <p:cNvSpPr/>
              <p:nvPr/>
            </p:nvSpPr>
            <p:spPr>
              <a:xfrm>
                <a:off x="916658" y="7707460"/>
                <a:ext cx="3635921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253551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253550" y="304"/>
                    </a:lnTo>
                    <a:lnTo>
                      <a:pt x="253550" y="243"/>
                    </a:lnTo>
                    <a:cubicBezTo>
                      <a:pt x="253550" y="182"/>
                      <a:pt x="253550" y="122"/>
                      <a:pt x="2535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29"/>
              <p:cNvSpPr/>
              <p:nvPr/>
            </p:nvSpPr>
            <p:spPr>
              <a:xfrm>
                <a:off x="916658" y="7554065"/>
                <a:ext cx="3640281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3855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53854" y="244"/>
                    </a:lnTo>
                    <a:cubicBezTo>
                      <a:pt x="253854" y="183"/>
                      <a:pt x="253854" y="62"/>
                      <a:pt x="2538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29"/>
              <p:cNvSpPr/>
              <p:nvPr/>
            </p:nvSpPr>
            <p:spPr>
              <a:xfrm>
                <a:off x="1244341" y="7399810"/>
                <a:ext cx="3283831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28998" h="244" extrusionOk="0">
                    <a:moveTo>
                      <a:pt x="0" y="1"/>
                    </a:moveTo>
                    <a:cubicBezTo>
                      <a:pt x="0" y="62"/>
                      <a:pt x="0" y="183"/>
                      <a:pt x="0" y="244"/>
                    </a:cubicBezTo>
                    <a:lnTo>
                      <a:pt x="228998" y="244"/>
                    </a:lnTo>
                    <a:cubicBezTo>
                      <a:pt x="228998" y="183"/>
                      <a:pt x="228998" y="62"/>
                      <a:pt x="228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29"/>
              <p:cNvSpPr/>
              <p:nvPr/>
            </p:nvSpPr>
            <p:spPr>
              <a:xfrm>
                <a:off x="916658" y="7245554"/>
                <a:ext cx="3595827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0755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50694" y="244"/>
                    </a:lnTo>
                    <a:cubicBezTo>
                      <a:pt x="250694" y="183"/>
                      <a:pt x="250694" y="122"/>
                      <a:pt x="250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29"/>
              <p:cNvSpPr/>
              <p:nvPr/>
            </p:nvSpPr>
            <p:spPr>
              <a:xfrm>
                <a:off x="916658" y="7091299"/>
                <a:ext cx="3617624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52275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252274" y="305"/>
                    </a:lnTo>
                    <a:cubicBezTo>
                      <a:pt x="252274" y="183"/>
                      <a:pt x="252274" y="122"/>
                      <a:pt x="252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29"/>
              <p:cNvSpPr/>
              <p:nvPr/>
            </p:nvSpPr>
            <p:spPr>
              <a:xfrm>
                <a:off x="1239107" y="6937918"/>
                <a:ext cx="3343099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33131" h="244" extrusionOk="0">
                    <a:moveTo>
                      <a:pt x="0" y="0"/>
                    </a:moveTo>
                    <a:cubicBezTo>
                      <a:pt x="61" y="61"/>
                      <a:pt x="61" y="122"/>
                      <a:pt x="122" y="243"/>
                    </a:cubicBezTo>
                    <a:lnTo>
                      <a:pt x="233009" y="243"/>
                    </a:lnTo>
                    <a:cubicBezTo>
                      <a:pt x="233070" y="122"/>
                      <a:pt x="233070" y="61"/>
                      <a:pt x="2331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29"/>
              <p:cNvSpPr/>
              <p:nvPr/>
            </p:nvSpPr>
            <p:spPr>
              <a:xfrm>
                <a:off x="916658" y="6783663"/>
                <a:ext cx="3687330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7136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57075" y="243"/>
                    </a:lnTo>
                    <a:cubicBezTo>
                      <a:pt x="257075" y="122"/>
                      <a:pt x="257136" y="61"/>
                      <a:pt x="2571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29"/>
              <p:cNvSpPr/>
              <p:nvPr/>
            </p:nvSpPr>
            <p:spPr>
              <a:xfrm>
                <a:off x="916658" y="6629407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62180" y="243"/>
                    </a:lnTo>
                    <a:lnTo>
                      <a:pt x="26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29"/>
              <p:cNvSpPr/>
              <p:nvPr/>
            </p:nvSpPr>
            <p:spPr>
              <a:xfrm>
                <a:off x="916658" y="6475152"/>
                <a:ext cx="195225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3614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3310" y="243"/>
                    </a:lnTo>
                    <a:cubicBezTo>
                      <a:pt x="13370" y="182"/>
                      <a:pt x="13492" y="122"/>
                      <a:pt x="136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29"/>
              <p:cNvSpPr/>
              <p:nvPr/>
            </p:nvSpPr>
            <p:spPr>
              <a:xfrm>
                <a:off x="1218185" y="6475152"/>
                <a:ext cx="3458148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1154" h="244" extrusionOk="0">
                    <a:moveTo>
                      <a:pt x="1" y="0"/>
                    </a:moveTo>
                    <a:cubicBezTo>
                      <a:pt x="62" y="61"/>
                      <a:pt x="183" y="182"/>
                      <a:pt x="244" y="243"/>
                    </a:cubicBezTo>
                    <a:lnTo>
                      <a:pt x="241153" y="243"/>
                    </a:lnTo>
                    <a:lnTo>
                      <a:pt x="24115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29"/>
              <p:cNvSpPr/>
              <p:nvPr/>
            </p:nvSpPr>
            <p:spPr>
              <a:xfrm>
                <a:off x="916658" y="6320897"/>
                <a:ext cx="3759676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262180" y="304"/>
                    </a:lnTo>
                    <a:lnTo>
                      <a:pt x="26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6" name="Google Shape;4196;p29"/>
              <p:cNvSpPr/>
              <p:nvPr/>
            </p:nvSpPr>
            <p:spPr>
              <a:xfrm>
                <a:off x="916658" y="6166641"/>
                <a:ext cx="203943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14222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14221" y="304"/>
                    </a:lnTo>
                    <a:cubicBezTo>
                      <a:pt x="14100" y="243"/>
                      <a:pt x="13978" y="122"/>
                      <a:pt x="138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7" name="Google Shape;4197;p29"/>
              <p:cNvSpPr/>
              <p:nvPr/>
            </p:nvSpPr>
            <p:spPr>
              <a:xfrm>
                <a:off x="1208606" y="6167502"/>
                <a:ext cx="3467727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1822" h="244" extrusionOk="0">
                    <a:moveTo>
                      <a:pt x="365" y="1"/>
                    </a:moveTo>
                    <a:cubicBezTo>
                      <a:pt x="243" y="62"/>
                      <a:pt x="122" y="183"/>
                      <a:pt x="0" y="244"/>
                    </a:cubicBezTo>
                    <a:lnTo>
                      <a:pt x="241821" y="244"/>
                    </a:lnTo>
                    <a:lnTo>
                      <a:pt x="2418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8" name="Google Shape;4198;p29"/>
              <p:cNvSpPr/>
              <p:nvPr/>
            </p:nvSpPr>
            <p:spPr>
              <a:xfrm>
                <a:off x="916658" y="6013246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62180" y="244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9" name="Google Shape;4199;p29"/>
              <p:cNvSpPr/>
              <p:nvPr/>
            </p:nvSpPr>
            <p:spPr>
              <a:xfrm>
                <a:off x="916658" y="5858991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62180" y="244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0" name="Google Shape;4200;p29"/>
              <p:cNvSpPr/>
              <p:nvPr/>
            </p:nvSpPr>
            <p:spPr>
              <a:xfrm>
                <a:off x="916658" y="5704736"/>
                <a:ext cx="3759676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262180" y="305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01" name="Google Shape;4201;p29"/>
          <p:cNvGrpSpPr/>
          <p:nvPr/>
        </p:nvGrpSpPr>
        <p:grpSpPr>
          <a:xfrm>
            <a:off x="759246" y="835196"/>
            <a:ext cx="7527193" cy="2966097"/>
            <a:chOff x="-6219592" y="940873"/>
            <a:chExt cx="7527193" cy="2966097"/>
          </a:xfrm>
        </p:grpSpPr>
        <p:sp>
          <p:nvSpPr>
            <p:cNvPr id="4202" name="Google Shape;4202;p29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9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04" name="Google Shape;4204;p29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4205" name="Google Shape;4205;p29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6" name="Google Shape;4206;p29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7" name="Google Shape;4207;p29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8" name="Google Shape;4208;p29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9" name="Google Shape;4209;p29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0" name="Google Shape;4210;p29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1" name="Google Shape;4211;p29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29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29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29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215;p29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216;p29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29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29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29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29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29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29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29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29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29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29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29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29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29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0" name="Google Shape;4230;p29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1" name="Google Shape;4231;p29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29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29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29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29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29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29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29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29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29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29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29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29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244;p29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245;p29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29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29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29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29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29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29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29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29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29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29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29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4257;p29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4258;p29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29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29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29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29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29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29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29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29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29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29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29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29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29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29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29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29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29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29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29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29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29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29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29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29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29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29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5" name="Google Shape;4285;p29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6" name="Google Shape;4286;p29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7" name="Google Shape;4287;p29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8" name="Google Shape;4288;p29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9" name="Google Shape;4289;p29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29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29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29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29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29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29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29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29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29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29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29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29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29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29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29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29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29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29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29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29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29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29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29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29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29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29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29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29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29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29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29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29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29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29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29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29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29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29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29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29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29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29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29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29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29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29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29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29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29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29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29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29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29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29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29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29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29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29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29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29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29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29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29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29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29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29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29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29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29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29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29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29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29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29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29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29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29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29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29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29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29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29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29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29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29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29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29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29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29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29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29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81" name="Google Shape;4381;p29"/>
          <p:cNvSpPr/>
          <p:nvPr/>
        </p:nvSpPr>
        <p:spPr>
          <a:xfrm rot="-4574166">
            <a:off x="7662207" y="3904718"/>
            <a:ext cx="765378" cy="2417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2" name="Google Shape;4382;p29"/>
          <p:cNvSpPr txBox="1">
            <a:spLocks noGrp="1"/>
          </p:cNvSpPr>
          <p:nvPr>
            <p:ph type="ctrTitle"/>
          </p:nvPr>
        </p:nvSpPr>
        <p:spPr>
          <a:xfrm>
            <a:off x="1625885" y="1845720"/>
            <a:ext cx="5261700" cy="10987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>
                <a:highlight>
                  <a:schemeClr val="dk2"/>
                </a:highlight>
              </a:rPr>
              <a:t>Talent Review</a:t>
            </a:r>
            <a:endParaRPr dirty="0"/>
          </a:p>
        </p:txBody>
      </p:sp>
      <p:pic>
        <p:nvPicPr>
          <p:cNvPr id="4384" name="Google Shape;4384;p29"/>
          <p:cNvPicPr preferRelativeResize="0"/>
          <p:nvPr/>
        </p:nvPicPr>
        <p:blipFill rotWithShape="1">
          <a:blip r:embed="rId3">
            <a:alphaModFix/>
          </a:blip>
          <a:srcRect t="79" b="89"/>
          <a:stretch/>
        </p:blipFill>
        <p:spPr>
          <a:xfrm>
            <a:off x="283325" y="253925"/>
            <a:ext cx="792775" cy="735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85" name="Google Shape;4385;p29"/>
          <p:cNvGrpSpPr/>
          <p:nvPr/>
        </p:nvGrpSpPr>
        <p:grpSpPr>
          <a:xfrm>
            <a:off x="6824050" y="72314"/>
            <a:ext cx="1898252" cy="1238844"/>
            <a:chOff x="7662600" y="-1843499"/>
            <a:chExt cx="1898252" cy="1238844"/>
          </a:xfrm>
        </p:grpSpPr>
        <p:sp>
          <p:nvSpPr>
            <p:cNvPr id="4386" name="Google Shape;4386;p29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29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rgbClr val="F0EBA7">
                <a:alpha val="42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8" name="Google Shape;4388;p29"/>
          <p:cNvSpPr/>
          <p:nvPr/>
        </p:nvSpPr>
        <p:spPr>
          <a:xfrm rot="-6047940">
            <a:off x="7288929" y="47273"/>
            <a:ext cx="765354" cy="24164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9" name="Google Shape;4389;p29"/>
          <p:cNvSpPr txBox="1">
            <a:spLocks noGrp="1"/>
          </p:cNvSpPr>
          <p:nvPr>
            <p:ph type="title" idx="2"/>
          </p:nvPr>
        </p:nvSpPr>
        <p:spPr>
          <a:xfrm>
            <a:off x="7124725" y="545025"/>
            <a:ext cx="12969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Juni</a:t>
            </a:r>
            <a:r>
              <a:rPr lang="en-US" dirty="0"/>
              <a:t> 2023</a:t>
            </a:r>
            <a:endParaRPr dirty="0"/>
          </a:p>
        </p:txBody>
      </p:sp>
      <p:grpSp>
        <p:nvGrpSpPr>
          <p:cNvPr id="4390" name="Google Shape;4390;p29"/>
          <p:cNvGrpSpPr/>
          <p:nvPr/>
        </p:nvGrpSpPr>
        <p:grpSpPr>
          <a:xfrm>
            <a:off x="-989700" y="3180791"/>
            <a:ext cx="2528195" cy="1883519"/>
            <a:chOff x="-2639312" y="-402259"/>
            <a:chExt cx="2528195" cy="1883519"/>
          </a:xfrm>
        </p:grpSpPr>
        <p:sp>
          <p:nvSpPr>
            <p:cNvPr id="4391" name="Google Shape;4391;p29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29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rgbClr val="FABC93">
                <a:alpha val="37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3" name="Google Shape;4393;p29"/>
          <p:cNvSpPr/>
          <p:nvPr/>
        </p:nvSpPr>
        <p:spPr>
          <a:xfrm rot="-2497900">
            <a:off x="789638" y="4747510"/>
            <a:ext cx="765422" cy="241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4" name="Google Shape;4394;p29"/>
          <p:cNvSpPr/>
          <p:nvPr/>
        </p:nvSpPr>
        <p:spPr>
          <a:xfrm rot="-2497900">
            <a:off x="-346037" y="3159885"/>
            <a:ext cx="765422" cy="241613"/>
          </a:xfrm>
          <a:prstGeom prst="rect">
            <a:avLst/>
          </a:prstGeom>
          <a:solidFill>
            <a:srgbClr val="D36055">
              <a:alpha val="62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erson standing in front of a waterfall&#10;&#10;Description automatically generated">
            <a:extLst>
              <a:ext uri="{FF2B5EF4-FFF2-40B4-BE49-F238E27FC236}">
                <a16:creationId xmlns:a16="http://schemas.microsoft.com/office/drawing/2014/main" id="{5309735E-64E8-4D5A-5286-A8BDAA74844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7055" b="7055"/>
          <a:stretch>
            <a:fillRect/>
          </a:stretch>
        </p:blipFill>
        <p:spPr/>
      </p:pic>
      <p:grpSp>
        <p:nvGrpSpPr>
          <p:cNvPr id="4435" name="Google Shape;4435;p32"/>
          <p:cNvGrpSpPr/>
          <p:nvPr/>
        </p:nvGrpSpPr>
        <p:grpSpPr>
          <a:xfrm>
            <a:off x="335275" y="4194091"/>
            <a:ext cx="2528195" cy="1883519"/>
            <a:chOff x="-2639312" y="-402259"/>
            <a:chExt cx="2528195" cy="1883519"/>
          </a:xfrm>
        </p:grpSpPr>
        <p:sp>
          <p:nvSpPr>
            <p:cNvPr id="4436" name="Google Shape;4436;p32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32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8" name="Google Shape;4438;p32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4021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Iswara Dendy Arta</a:t>
            </a:r>
            <a:endParaRPr dirty="0"/>
          </a:p>
        </p:txBody>
      </p:sp>
      <p:sp>
        <p:nvSpPr>
          <p:cNvPr id="4439" name="Google Shape;4439;p32"/>
          <p:cNvSpPr txBox="1">
            <a:spLocks noGrp="1"/>
          </p:cNvSpPr>
          <p:nvPr>
            <p:ph type="body" idx="1"/>
          </p:nvPr>
        </p:nvSpPr>
        <p:spPr>
          <a:xfrm>
            <a:off x="722375" y="1899675"/>
            <a:ext cx="4021800" cy="21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dirty="0"/>
              <a:t>Last Education 	:  D3 – </a:t>
            </a:r>
            <a:r>
              <a:rPr lang="en-ID" dirty="0"/>
              <a:t>computer science</a:t>
            </a:r>
            <a:r>
              <a:rPr lang="en" dirty="0"/>
              <a:t>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dirty="0"/>
              <a:t>		   Telkom University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dirty="0"/>
              <a:t>Current Job 		:  Technical Consultant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dirty="0"/>
              <a:t>		   at IDStar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dirty="0"/>
              <a:t>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dirty="0"/>
              <a:t>Address		:  Kebayoran Lama, Jakarta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dirty="0"/>
              <a:t>		   Selatan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dirty="0"/>
          </a:p>
        </p:txBody>
      </p:sp>
      <p:sp>
        <p:nvSpPr>
          <p:cNvPr id="4441" name="Google Shape;4441;p32"/>
          <p:cNvSpPr/>
          <p:nvPr/>
        </p:nvSpPr>
        <p:spPr>
          <a:xfrm rot="-2497900">
            <a:off x="208863" y="4184560"/>
            <a:ext cx="765422" cy="2416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2" name="Google Shape;4442;p32"/>
          <p:cNvSpPr/>
          <p:nvPr/>
        </p:nvSpPr>
        <p:spPr>
          <a:xfrm rot="-2497900">
            <a:off x="2325088" y="5015035"/>
            <a:ext cx="765422" cy="2416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3" name="Google Shape;4443;p32"/>
          <p:cNvSpPr/>
          <p:nvPr/>
        </p:nvSpPr>
        <p:spPr>
          <a:xfrm rot="-896753">
            <a:off x="5839665" y="418665"/>
            <a:ext cx="765393" cy="2416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4" name="Google Shape;4444;p32"/>
          <p:cNvSpPr/>
          <p:nvPr/>
        </p:nvSpPr>
        <p:spPr>
          <a:xfrm rot="3211666">
            <a:off x="-383353" y="696820"/>
            <a:ext cx="1480142" cy="1096739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445" name="Google Shape;4445;p32"/>
          <p:cNvPicPr preferRelativeResize="0"/>
          <p:nvPr/>
        </p:nvPicPr>
        <p:blipFill rotWithShape="1">
          <a:blip r:embed="rId4">
            <a:alphaModFix/>
          </a:blip>
          <a:srcRect t="89" b="79"/>
          <a:stretch/>
        </p:blipFill>
        <p:spPr>
          <a:xfrm>
            <a:off x="4174600" y="3960825"/>
            <a:ext cx="620704" cy="576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46" name="Google Shape;4446;p32"/>
          <p:cNvGrpSpPr/>
          <p:nvPr/>
        </p:nvGrpSpPr>
        <p:grpSpPr>
          <a:xfrm rot="-821781">
            <a:off x="6605013" y="4135314"/>
            <a:ext cx="3366264" cy="2655568"/>
            <a:chOff x="916658" y="5583606"/>
            <a:chExt cx="3759676" cy="2966243"/>
          </a:xfrm>
        </p:grpSpPr>
        <p:sp>
          <p:nvSpPr>
            <p:cNvPr id="4447" name="Google Shape;4447;p32"/>
            <p:cNvSpPr/>
            <p:nvPr/>
          </p:nvSpPr>
          <p:spPr>
            <a:xfrm>
              <a:off x="916658" y="5583606"/>
              <a:ext cx="3759676" cy="2966243"/>
            </a:xfrm>
            <a:custGeom>
              <a:avLst/>
              <a:gdLst/>
              <a:ahLst/>
              <a:cxnLst/>
              <a:rect l="l" t="t" r="r" b="b"/>
              <a:pathLst>
                <a:path w="262181" h="206851" extrusionOk="0">
                  <a:moveTo>
                    <a:pt x="0" y="0"/>
                  </a:moveTo>
                  <a:lnTo>
                    <a:pt x="0" y="33304"/>
                  </a:lnTo>
                  <a:lnTo>
                    <a:pt x="12398" y="33547"/>
                  </a:lnTo>
                  <a:cubicBezTo>
                    <a:pt x="13370" y="31846"/>
                    <a:pt x="15194" y="30691"/>
                    <a:pt x="17260" y="30691"/>
                  </a:cubicBezTo>
                  <a:cubicBezTo>
                    <a:pt x="20359" y="30691"/>
                    <a:pt x="22851" y="33183"/>
                    <a:pt x="22851" y="36282"/>
                  </a:cubicBezTo>
                  <a:cubicBezTo>
                    <a:pt x="22851" y="39382"/>
                    <a:pt x="20359" y="41874"/>
                    <a:pt x="17260" y="41874"/>
                  </a:cubicBezTo>
                  <a:cubicBezTo>
                    <a:pt x="15194" y="41874"/>
                    <a:pt x="13370" y="40719"/>
                    <a:pt x="12398" y="39017"/>
                  </a:cubicBezTo>
                  <a:lnTo>
                    <a:pt x="0" y="39199"/>
                  </a:lnTo>
                  <a:lnTo>
                    <a:pt x="0" y="63388"/>
                  </a:lnTo>
                  <a:lnTo>
                    <a:pt x="12398" y="63631"/>
                  </a:lnTo>
                  <a:cubicBezTo>
                    <a:pt x="13370" y="61868"/>
                    <a:pt x="15194" y="60714"/>
                    <a:pt x="17260" y="60714"/>
                  </a:cubicBezTo>
                  <a:cubicBezTo>
                    <a:pt x="20359" y="60714"/>
                    <a:pt x="22851" y="63266"/>
                    <a:pt x="22851" y="66305"/>
                  </a:cubicBezTo>
                  <a:cubicBezTo>
                    <a:pt x="22851" y="69404"/>
                    <a:pt x="20359" y="71896"/>
                    <a:pt x="17260" y="71896"/>
                  </a:cubicBezTo>
                  <a:cubicBezTo>
                    <a:pt x="15194" y="71896"/>
                    <a:pt x="13370" y="70741"/>
                    <a:pt x="12398" y="69040"/>
                  </a:cubicBezTo>
                  <a:lnTo>
                    <a:pt x="0" y="69283"/>
                  </a:lnTo>
                  <a:lnTo>
                    <a:pt x="0" y="93410"/>
                  </a:lnTo>
                  <a:lnTo>
                    <a:pt x="12398" y="93653"/>
                  </a:lnTo>
                  <a:cubicBezTo>
                    <a:pt x="13370" y="91952"/>
                    <a:pt x="15194" y="90797"/>
                    <a:pt x="17260" y="90797"/>
                  </a:cubicBezTo>
                  <a:cubicBezTo>
                    <a:pt x="20359" y="90797"/>
                    <a:pt x="22851" y="93289"/>
                    <a:pt x="22851" y="96388"/>
                  </a:cubicBezTo>
                  <a:cubicBezTo>
                    <a:pt x="22851" y="99488"/>
                    <a:pt x="20359" y="101979"/>
                    <a:pt x="17260" y="101979"/>
                  </a:cubicBezTo>
                  <a:cubicBezTo>
                    <a:pt x="15194" y="101979"/>
                    <a:pt x="13370" y="100825"/>
                    <a:pt x="12398" y="99123"/>
                  </a:cubicBezTo>
                  <a:lnTo>
                    <a:pt x="0" y="99305"/>
                  </a:lnTo>
                  <a:lnTo>
                    <a:pt x="0" y="123494"/>
                  </a:lnTo>
                  <a:lnTo>
                    <a:pt x="12398" y="123737"/>
                  </a:lnTo>
                  <a:cubicBezTo>
                    <a:pt x="13370" y="122035"/>
                    <a:pt x="15194" y="120819"/>
                    <a:pt x="17260" y="120819"/>
                  </a:cubicBezTo>
                  <a:cubicBezTo>
                    <a:pt x="20359" y="120819"/>
                    <a:pt x="22851" y="123372"/>
                    <a:pt x="22851" y="126411"/>
                  </a:cubicBezTo>
                  <a:cubicBezTo>
                    <a:pt x="22851" y="129510"/>
                    <a:pt x="20359" y="132002"/>
                    <a:pt x="17260" y="132002"/>
                  </a:cubicBezTo>
                  <a:cubicBezTo>
                    <a:pt x="15194" y="132002"/>
                    <a:pt x="13370" y="130847"/>
                    <a:pt x="12398" y="129146"/>
                  </a:cubicBezTo>
                  <a:lnTo>
                    <a:pt x="0" y="129389"/>
                  </a:lnTo>
                  <a:lnTo>
                    <a:pt x="0" y="153516"/>
                  </a:lnTo>
                  <a:lnTo>
                    <a:pt x="12398" y="153759"/>
                  </a:lnTo>
                  <a:cubicBezTo>
                    <a:pt x="13370" y="152057"/>
                    <a:pt x="15194" y="150903"/>
                    <a:pt x="17260" y="150903"/>
                  </a:cubicBezTo>
                  <a:cubicBezTo>
                    <a:pt x="20359" y="150903"/>
                    <a:pt x="22851" y="153394"/>
                    <a:pt x="22851" y="156494"/>
                  </a:cubicBezTo>
                  <a:cubicBezTo>
                    <a:pt x="22851" y="159593"/>
                    <a:pt x="20359" y="162085"/>
                    <a:pt x="17260" y="162085"/>
                  </a:cubicBezTo>
                  <a:cubicBezTo>
                    <a:pt x="15194" y="162085"/>
                    <a:pt x="13370" y="160931"/>
                    <a:pt x="12398" y="159229"/>
                  </a:cubicBezTo>
                  <a:lnTo>
                    <a:pt x="0" y="159411"/>
                  </a:lnTo>
                  <a:lnTo>
                    <a:pt x="0" y="183599"/>
                  </a:lnTo>
                  <a:lnTo>
                    <a:pt x="12398" y="183842"/>
                  </a:lnTo>
                  <a:cubicBezTo>
                    <a:pt x="13370" y="182141"/>
                    <a:pt x="15194" y="180925"/>
                    <a:pt x="17260" y="180925"/>
                  </a:cubicBezTo>
                  <a:cubicBezTo>
                    <a:pt x="20359" y="180925"/>
                    <a:pt x="22851" y="183478"/>
                    <a:pt x="22851" y="186517"/>
                  </a:cubicBezTo>
                  <a:cubicBezTo>
                    <a:pt x="22851" y="189616"/>
                    <a:pt x="20359" y="192108"/>
                    <a:pt x="17260" y="192108"/>
                  </a:cubicBezTo>
                  <a:cubicBezTo>
                    <a:pt x="15194" y="192108"/>
                    <a:pt x="13370" y="190953"/>
                    <a:pt x="12398" y="189251"/>
                  </a:cubicBezTo>
                  <a:lnTo>
                    <a:pt x="0" y="189494"/>
                  </a:lnTo>
                  <a:lnTo>
                    <a:pt x="0" y="206754"/>
                  </a:lnTo>
                  <a:cubicBezTo>
                    <a:pt x="497" y="206821"/>
                    <a:pt x="996" y="206851"/>
                    <a:pt x="1496" y="206851"/>
                  </a:cubicBezTo>
                  <a:cubicBezTo>
                    <a:pt x="4174" y="206851"/>
                    <a:pt x="6888" y="206009"/>
                    <a:pt x="9602" y="205600"/>
                  </a:cubicBezTo>
                  <a:cubicBezTo>
                    <a:pt x="11449" y="205325"/>
                    <a:pt x="13295" y="205253"/>
                    <a:pt x="15142" y="205253"/>
                  </a:cubicBezTo>
                  <a:cubicBezTo>
                    <a:pt x="16152" y="205253"/>
                    <a:pt x="17162" y="205274"/>
                    <a:pt x="18172" y="205296"/>
                  </a:cubicBezTo>
                  <a:cubicBezTo>
                    <a:pt x="20042" y="205336"/>
                    <a:pt x="21929" y="205373"/>
                    <a:pt x="23819" y="205373"/>
                  </a:cubicBezTo>
                  <a:cubicBezTo>
                    <a:pt x="30528" y="205373"/>
                    <a:pt x="37263" y="204905"/>
                    <a:pt x="43332" y="202439"/>
                  </a:cubicBezTo>
                  <a:cubicBezTo>
                    <a:pt x="44183" y="202075"/>
                    <a:pt x="44973" y="201710"/>
                    <a:pt x="45885" y="201589"/>
                  </a:cubicBezTo>
                  <a:cubicBezTo>
                    <a:pt x="46149" y="201548"/>
                    <a:pt x="46413" y="201530"/>
                    <a:pt x="46676" y="201530"/>
                  </a:cubicBezTo>
                  <a:cubicBezTo>
                    <a:pt x="48868" y="201530"/>
                    <a:pt x="51030" y="202775"/>
                    <a:pt x="53221" y="202775"/>
                  </a:cubicBezTo>
                  <a:cubicBezTo>
                    <a:pt x="53550" y="202775"/>
                    <a:pt x="53880" y="202747"/>
                    <a:pt x="54211" y="202683"/>
                  </a:cubicBezTo>
                  <a:cubicBezTo>
                    <a:pt x="55791" y="202379"/>
                    <a:pt x="57006" y="201224"/>
                    <a:pt x="58526" y="200798"/>
                  </a:cubicBezTo>
                  <a:cubicBezTo>
                    <a:pt x="59201" y="200608"/>
                    <a:pt x="59896" y="200551"/>
                    <a:pt x="60599" y="200551"/>
                  </a:cubicBezTo>
                  <a:cubicBezTo>
                    <a:pt x="61661" y="200551"/>
                    <a:pt x="62743" y="200682"/>
                    <a:pt x="63806" y="200682"/>
                  </a:cubicBezTo>
                  <a:cubicBezTo>
                    <a:pt x="64509" y="200682"/>
                    <a:pt x="65204" y="200624"/>
                    <a:pt x="65879" y="200434"/>
                  </a:cubicBezTo>
                  <a:cubicBezTo>
                    <a:pt x="67824" y="199826"/>
                    <a:pt x="69343" y="198185"/>
                    <a:pt x="71410" y="197942"/>
                  </a:cubicBezTo>
                  <a:cubicBezTo>
                    <a:pt x="71573" y="197925"/>
                    <a:pt x="71736" y="197917"/>
                    <a:pt x="71899" y="197917"/>
                  </a:cubicBezTo>
                  <a:cubicBezTo>
                    <a:pt x="72891" y="197917"/>
                    <a:pt x="73882" y="198194"/>
                    <a:pt x="74874" y="198246"/>
                  </a:cubicBezTo>
                  <a:cubicBezTo>
                    <a:pt x="75004" y="198253"/>
                    <a:pt x="75134" y="198257"/>
                    <a:pt x="75262" y="198257"/>
                  </a:cubicBezTo>
                  <a:cubicBezTo>
                    <a:pt x="80349" y="198257"/>
                    <a:pt x="83926" y="192592"/>
                    <a:pt x="89058" y="192592"/>
                  </a:cubicBezTo>
                  <a:cubicBezTo>
                    <a:pt x="89111" y="192592"/>
                    <a:pt x="89164" y="192593"/>
                    <a:pt x="89217" y="192594"/>
                  </a:cubicBezTo>
                  <a:cubicBezTo>
                    <a:pt x="91161" y="192655"/>
                    <a:pt x="92985" y="193566"/>
                    <a:pt x="94929" y="193688"/>
                  </a:cubicBezTo>
                  <a:cubicBezTo>
                    <a:pt x="95086" y="193697"/>
                    <a:pt x="95242" y="193700"/>
                    <a:pt x="95398" y="193700"/>
                  </a:cubicBezTo>
                  <a:cubicBezTo>
                    <a:pt x="96337" y="193700"/>
                    <a:pt x="97282" y="193566"/>
                    <a:pt x="98272" y="193566"/>
                  </a:cubicBezTo>
                  <a:cubicBezTo>
                    <a:pt x="102655" y="193566"/>
                    <a:pt x="106996" y="196197"/>
                    <a:pt x="111226" y="196197"/>
                  </a:cubicBezTo>
                  <a:cubicBezTo>
                    <a:pt x="112099" y="196197"/>
                    <a:pt x="112967" y="196085"/>
                    <a:pt x="113830" y="195815"/>
                  </a:cubicBezTo>
                  <a:cubicBezTo>
                    <a:pt x="115289" y="195329"/>
                    <a:pt x="116565" y="194478"/>
                    <a:pt x="118024" y="194235"/>
                  </a:cubicBezTo>
                  <a:cubicBezTo>
                    <a:pt x="118337" y="194181"/>
                    <a:pt x="118649" y="194156"/>
                    <a:pt x="118958" y="194156"/>
                  </a:cubicBezTo>
                  <a:cubicBezTo>
                    <a:pt x="122726" y="194156"/>
                    <a:pt x="126200" y="197832"/>
                    <a:pt x="129863" y="197832"/>
                  </a:cubicBezTo>
                  <a:cubicBezTo>
                    <a:pt x="130330" y="197832"/>
                    <a:pt x="130799" y="197773"/>
                    <a:pt x="131272" y="197638"/>
                  </a:cubicBezTo>
                  <a:cubicBezTo>
                    <a:pt x="132063" y="197395"/>
                    <a:pt x="132731" y="196970"/>
                    <a:pt x="133582" y="196909"/>
                  </a:cubicBezTo>
                  <a:cubicBezTo>
                    <a:pt x="133729" y="196888"/>
                    <a:pt x="133874" y="196878"/>
                    <a:pt x="134020" y="196878"/>
                  </a:cubicBezTo>
                  <a:cubicBezTo>
                    <a:pt x="135557" y="196878"/>
                    <a:pt x="137010" y="197963"/>
                    <a:pt x="138565" y="198185"/>
                  </a:cubicBezTo>
                  <a:cubicBezTo>
                    <a:pt x="138762" y="198207"/>
                    <a:pt x="138962" y="198217"/>
                    <a:pt x="139162" y="198217"/>
                  </a:cubicBezTo>
                  <a:cubicBezTo>
                    <a:pt x="140073" y="198217"/>
                    <a:pt x="141011" y="198009"/>
                    <a:pt x="141908" y="197760"/>
                  </a:cubicBezTo>
                  <a:cubicBezTo>
                    <a:pt x="146041" y="196787"/>
                    <a:pt x="150112" y="195450"/>
                    <a:pt x="155096" y="194843"/>
                  </a:cubicBezTo>
                  <a:cubicBezTo>
                    <a:pt x="155278" y="194819"/>
                    <a:pt x="155460" y="194808"/>
                    <a:pt x="155643" y="194808"/>
                  </a:cubicBezTo>
                  <a:cubicBezTo>
                    <a:pt x="156865" y="194808"/>
                    <a:pt x="158079" y="195318"/>
                    <a:pt x="158925" y="196058"/>
                  </a:cubicBezTo>
                  <a:cubicBezTo>
                    <a:pt x="159532" y="196544"/>
                    <a:pt x="160019" y="197213"/>
                    <a:pt x="160809" y="197213"/>
                  </a:cubicBezTo>
                  <a:cubicBezTo>
                    <a:pt x="160860" y="197221"/>
                    <a:pt x="160911" y="197225"/>
                    <a:pt x="160961" y="197225"/>
                  </a:cubicBezTo>
                  <a:cubicBezTo>
                    <a:pt x="161275" y="197225"/>
                    <a:pt x="161589" y="197083"/>
                    <a:pt x="161903" y="197030"/>
                  </a:cubicBezTo>
                  <a:cubicBezTo>
                    <a:pt x="162027" y="197014"/>
                    <a:pt x="162153" y="197006"/>
                    <a:pt x="162280" y="197006"/>
                  </a:cubicBezTo>
                  <a:cubicBezTo>
                    <a:pt x="163079" y="197006"/>
                    <a:pt x="163911" y="197307"/>
                    <a:pt x="164698" y="197517"/>
                  </a:cubicBezTo>
                  <a:cubicBezTo>
                    <a:pt x="165768" y="197819"/>
                    <a:pt x="166865" y="197935"/>
                    <a:pt x="167972" y="197935"/>
                  </a:cubicBezTo>
                  <a:cubicBezTo>
                    <a:pt x="169756" y="197935"/>
                    <a:pt x="171565" y="197634"/>
                    <a:pt x="173328" y="197334"/>
                  </a:cubicBezTo>
                  <a:cubicBezTo>
                    <a:pt x="176671" y="196727"/>
                    <a:pt x="180257" y="196058"/>
                    <a:pt x="182566" y="193809"/>
                  </a:cubicBezTo>
                  <a:cubicBezTo>
                    <a:pt x="183113" y="193262"/>
                    <a:pt x="183599" y="192655"/>
                    <a:pt x="184268" y="192229"/>
                  </a:cubicBezTo>
                  <a:cubicBezTo>
                    <a:pt x="184815" y="191925"/>
                    <a:pt x="185422" y="191804"/>
                    <a:pt x="186030" y="191622"/>
                  </a:cubicBezTo>
                  <a:lnTo>
                    <a:pt x="191804" y="190163"/>
                  </a:lnTo>
                  <a:cubicBezTo>
                    <a:pt x="193186" y="189774"/>
                    <a:pt x="194630" y="189416"/>
                    <a:pt x="196069" y="189416"/>
                  </a:cubicBezTo>
                  <a:cubicBezTo>
                    <a:pt x="196655" y="189416"/>
                    <a:pt x="197240" y="189475"/>
                    <a:pt x="197820" y="189616"/>
                  </a:cubicBezTo>
                  <a:cubicBezTo>
                    <a:pt x="200672" y="190415"/>
                    <a:pt x="202882" y="193301"/>
                    <a:pt x="205806" y="193301"/>
                  </a:cubicBezTo>
                  <a:cubicBezTo>
                    <a:pt x="205997" y="193301"/>
                    <a:pt x="206192" y="193289"/>
                    <a:pt x="206389" y="193262"/>
                  </a:cubicBezTo>
                  <a:cubicBezTo>
                    <a:pt x="207240" y="193141"/>
                    <a:pt x="207970" y="192716"/>
                    <a:pt x="208760" y="192412"/>
                  </a:cubicBezTo>
                  <a:cubicBezTo>
                    <a:pt x="211261" y="191395"/>
                    <a:pt x="213990" y="191033"/>
                    <a:pt x="216734" y="191033"/>
                  </a:cubicBezTo>
                  <a:cubicBezTo>
                    <a:pt x="218256" y="191033"/>
                    <a:pt x="219783" y="191144"/>
                    <a:pt x="221279" y="191318"/>
                  </a:cubicBezTo>
                  <a:cubicBezTo>
                    <a:pt x="221644" y="191348"/>
                    <a:pt x="222039" y="191394"/>
                    <a:pt x="222426" y="191394"/>
                  </a:cubicBezTo>
                  <a:cubicBezTo>
                    <a:pt x="222814" y="191394"/>
                    <a:pt x="223194" y="191348"/>
                    <a:pt x="223528" y="191196"/>
                  </a:cubicBezTo>
                  <a:cubicBezTo>
                    <a:pt x="223953" y="191014"/>
                    <a:pt x="224257" y="190649"/>
                    <a:pt x="224683" y="190406"/>
                  </a:cubicBezTo>
                  <a:cubicBezTo>
                    <a:pt x="225059" y="190213"/>
                    <a:pt x="225439" y="190132"/>
                    <a:pt x="225824" y="190132"/>
                  </a:cubicBezTo>
                  <a:cubicBezTo>
                    <a:pt x="227732" y="190132"/>
                    <a:pt x="229739" y="192128"/>
                    <a:pt x="231915" y="192229"/>
                  </a:cubicBezTo>
                  <a:cubicBezTo>
                    <a:pt x="231981" y="192233"/>
                    <a:pt x="232048" y="192235"/>
                    <a:pt x="232114" y="192235"/>
                  </a:cubicBezTo>
                  <a:cubicBezTo>
                    <a:pt x="233189" y="192235"/>
                    <a:pt x="234166" y="191786"/>
                    <a:pt x="235196" y="191500"/>
                  </a:cubicBezTo>
                  <a:cubicBezTo>
                    <a:pt x="236456" y="191155"/>
                    <a:pt x="237749" y="191042"/>
                    <a:pt x="239072" y="191042"/>
                  </a:cubicBezTo>
                  <a:cubicBezTo>
                    <a:pt x="241616" y="191042"/>
                    <a:pt x="244268" y="191461"/>
                    <a:pt x="246986" y="191461"/>
                  </a:cubicBezTo>
                  <a:cubicBezTo>
                    <a:pt x="249336" y="191461"/>
                    <a:pt x="251735" y="191148"/>
                    <a:pt x="254158" y="189981"/>
                  </a:cubicBezTo>
                  <a:cubicBezTo>
                    <a:pt x="253186" y="185909"/>
                    <a:pt x="252152" y="181776"/>
                    <a:pt x="251180" y="177643"/>
                  </a:cubicBezTo>
                  <a:cubicBezTo>
                    <a:pt x="250937" y="176793"/>
                    <a:pt x="250755" y="175942"/>
                    <a:pt x="250755" y="175030"/>
                  </a:cubicBezTo>
                  <a:cubicBezTo>
                    <a:pt x="250694" y="173997"/>
                    <a:pt x="250937" y="172964"/>
                    <a:pt x="251241" y="171931"/>
                  </a:cubicBezTo>
                  <a:cubicBezTo>
                    <a:pt x="251545" y="170594"/>
                    <a:pt x="251909" y="169257"/>
                    <a:pt x="252213" y="167920"/>
                  </a:cubicBezTo>
                  <a:cubicBezTo>
                    <a:pt x="253429" y="162997"/>
                    <a:pt x="254644" y="158013"/>
                    <a:pt x="256650" y="153273"/>
                  </a:cubicBezTo>
                  <a:cubicBezTo>
                    <a:pt x="257987" y="150295"/>
                    <a:pt x="259567" y="147256"/>
                    <a:pt x="259688" y="143974"/>
                  </a:cubicBezTo>
                  <a:cubicBezTo>
                    <a:pt x="259749" y="142151"/>
                    <a:pt x="259263" y="140328"/>
                    <a:pt x="258838" y="138505"/>
                  </a:cubicBezTo>
                  <a:cubicBezTo>
                    <a:pt x="257440" y="133035"/>
                    <a:pt x="256042" y="127565"/>
                    <a:pt x="255009" y="122096"/>
                  </a:cubicBezTo>
                  <a:cubicBezTo>
                    <a:pt x="254462" y="119239"/>
                    <a:pt x="254158" y="115836"/>
                    <a:pt x="256407" y="113830"/>
                  </a:cubicBezTo>
                  <a:cubicBezTo>
                    <a:pt x="256832" y="113466"/>
                    <a:pt x="257258" y="113162"/>
                    <a:pt x="257440" y="112676"/>
                  </a:cubicBezTo>
                  <a:cubicBezTo>
                    <a:pt x="258169" y="111035"/>
                    <a:pt x="254827" y="108968"/>
                    <a:pt x="256346" y="107753"/>
                  </a:cubicBezTo>
                  <a:cubicBezTo>
                    <a:pt x="257014" y="107206"/>
                    <a:pt x="258351" y="107510"/>
                    <a:pt x="258777" y="106781"/>
                  </a:cubicBezTo>
                  <a:cubicBezTo>
                    <a:pt x="259020" y="106355"/>
                    <a:pt x="258838" y="105930"/>
                    <a:pt x="258716" y="105504"/>
                  </a:cubicBezTo>
                  <a:cubicBezTo>
                    <a:pt x="257865" y="102587"/>
                    <a:pt x="258655" y="99548"/>
                    <a:pt x="259445" y="96692"/>
                  </a:cubicBezTo>
                  <a:cubicBezTo>
                    <a:pt x="260357" y="93228"/>
                    <a:pt x="261269" y="89764"/>
                    <a:pt x="262180" y="86300"/>
                  </a:cubicBezTo>
                  <a:lnTo>
                    <a:pt x="262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32"/>
            <p:cNvSpPr/>
            <p:nvPr/>
          </p:nvSpPr>
          <p:spPr>
            <a:xfrm>
              <a:off x="916658" y="5583606"/>
              <a:ext cx="3759676" cy="2935240"/>
            </a:xfrm>
            <a:custGeom>
              <a:avLst/>
              <a:gdLst/>
              <a:ahLst/>
              <a:cxnLst/>
              <a:rect l="l" t="t" r="r" b="b"/>
              <a:pathLst>
                <a:path w="262181" h="204689" extrusionOk="0">
                  <a:moveTo>
                    <a:pt x="0" y="0"/>
                  </a:moveTo>
                  <a:lnTo>
                    <a:pt x="0" y="33304"/>
                  </a:lnTo>
                  <a:lnTo>
                    <a:pt x="12398" y="33547"/>
                  </a:lnTo>
                  <a:cubicBezTo>
                    <a:pt x="13370" y="31846"/>
                    <a:pt x="15194" y="30691"/>
                    <a:pt x="17260" y="30691"/>
                  </a:cubicBezTo>
                  <a:cubicBezTo>
                    <a:pt x="20359" y="30691"/>
                    <a:pt x="22851" y="33183"/>
                    <a:pt x="22851" y="36282"/>
                  </a:cubicBezTo>
                  <a:cubicBezTo>
                    <a:pt x="22851" y="39382"/>
                    <a:pt x="20359" y="41874"/>
                    <a:pt x="17260" y="41874"/>
                  </a:cubicBezTo>
                  <a:cubicBezTo>
                    <a:pt x="15194" y="41874"/>
                    <a:pt x="13370" y="40719"/>
                    <a:pt x="12398" y="39017"/>
                  </a:cubicBezTo>
                  <a:lnTo>
                    <a:pt x="0" y="39199"/>
                  </a:lnTo>
                  <a:lnTo>
                    <a:pt x="0" y="63388"/>
                  </a:lnTo>
                  <a:lnTo>
                    <a:pt x="12398" y="63631"/>
                  </a:lnTo>
                  <a:cubicBezTo>
                    <a:pt x="13370" y="61868"/>
                    <a:pt x="15194" y="60714"/>
                    <a:pt x="17260" y="60714"/>
                  </a:cubicBezTo>
                  <a:cubicBezTo>
                    <a:pt x="20359" y="60714"/>
                    <a:pt x="22851" y="63266"/>
                    <a:pt x="22851" y="66305"/>
                  </a:cubicBezTo>
                  <a:cubicBezTo>
                    <a:pt x="22851" y="69404"/>
                    <a:pt x="20359" y="71896"/>
                    <a:pt x="17260" y="71896"/>
                  </a:cubicBezTo>
                  <a:cubicBezTo>
                    <a:pt x="15194" y="71896"/>
                    <a:pt x="13370" y="70741"/>
                    <a:pt x="12398" y="69040"/>
                  </a:cubicBezTo>
                  <a:lnTo>
                    <a:pt x="0" y="69283"/>
                  </a:lnTo>
                  <a:lnTo>
                    <a:pt x="0" y="93410"/>
                  </a:lnTo>
                  <a:lnTo>
                    <a:pt x="12398" y="93653"/>
                  </a:lnTo>
                  <a:cubicBezTo>
                    <a:pt x="13370" y="91952"/>
                    <a:pt x="15194" y="90797"/>
                    <a:pt x="17260" y="90797"/>
                  </a:cubicBezTo>
                  <a:cubicBezTo>
                    <a:pt x="20359" y="90797"/>
                    <a:pt x="22851" y="93289"/>
                    <a:pt x="22851" y="96388"/>
                  </a:cubicBezTo>
                  <a:cubicBezTo>
                    <a:pt x="22851" y="99488"/>
                    <a:pt x="20359" y="101979"/>
                    <a:pt x="17260" y="101979"/>
                  </a:cubicBezTo>
                  <a:cubicBezTo>
                    <a:pt x="15194" y="101979"/>
                    <a:pt x="13370" y="100825"/>
                    <a:pt x="12398" y="99123"/>
                  </a:cubicBezTo>
                  <a:lnTo>
                    <a:pt x="0" y="99305"/>
                  </a:lnTo>
                  <a:lnTo>
                    <a:pt x="0" y="123494"/>
                  </a:lnTo>
                  <a:lnTo>
                    <a:pt x="12398" y="123737"/>
                  </a:lnTo>
                  <a:cubicBezTo>
                    <a:pt x="13370" y="122035"/>
                    <a:pt x="15194" y="120819"/>
                    <a:pt x="17260" y="120819"/>
                  </a:cubicBezTo>
                  <a:cubicBezTo>
                    <a:pt x="20359" y="120819"/>
                    <a:pt x="22851" y="123372"/>
                    <a:pt x="22851" y="126411"/>
                  </a:cubicBezTo>
                  <a:cubicBezTo>
                    <a:pt x="22851" y="129510"/>
                    <a:pt x="20359" y="132002"/>
                    <a:pt x="17260" y="132002"/>
                  </a:cubicBezTo>
                  <a:cubicBezTo>
                    <a:pt x="15194" y="132002"/>
                    <a:pt x="13370" y="130847"/>
                    <a:pt x="12398" y="129146"/>
                  </a:cubicBezTo>
                  <a:lnTo>
                    <a:pt x="0" y="129389"/>
                  </a:lnTo>
                  <a:lnTo>
                    <a:pt x="0" y="153516"/>
                  </a:lnTo>
                  <a:lnTo>
                    <a:pt x="12398" y="153759"/>
                  </a:lnTo>
                  <a:cubicBezTo>
                    <a:pt x="13370" y="152057"/>
                    <a:pt x="15194" y="150903"/>
                    <a:pt x="17260" y="150903"/>
                  </a:cubicBezTo>
                  <a:cubicBezTo>
                    <a:pt x="20359" y="150903"/>
                    <a:pt x="22851" y="153394"/>
                    <a:pt x="22851" y="156494"/>
                  </a:cubicBezTo>
                  <a:cubicBezTo>
                    <a:pt x="22851" y="159593"/>
                    <a:pt x="20359" y="162085"/>
                    <a:pt x="17260" y="162085"/>
                  </a:cubicBezTo>
                  <a:cubicBezTo>
                    <a:pt x="15194" y="162085"/>
                    <a:pt x="13370" y="160931"/>
                    <a:pt x="12398" y="159229"/>
                  </a:cubicBezTo>
                  <a:lnTo>
                    <a:pt x="0" y="159411"/>
                  </a:lnTo>
                  <a:lnTo>
                    <a:pt x="0" y="183599"/>
                  </a:lnTo>
                  <a:lnTo>
                    <a:pt x="12398" y="183842"/>
                  </a:lnTo>
                  <a:cubicBezTo>
                    <a:pt x="13370" y="182141"/>
                    <a:pt x="15194" y="180925"/>
                    <a:pt x="17260" y="180925"/>
                  </a:cubicBezTo>
                  <a:cubicBezTo>
                    <a:pt x="20359" y="180925"/>
                    <a:pt x="22851" y="183478"/>
                    <a:pt x="22851" y="186517"/>
                  </a:cubicBezTo>
                  <a:cubicBezTo>
                    <a:pt x="22851" y="189616"/>
                    <a:pt x="20359" y="192108"/>
                    <a:pt x="17260" y="192108"/>
                  </a:cubicBezTo>
                  <a:cubicBezTo>
                    <a:pt x="15194" y="192108"/>
                    <a:pt x="13370" y="190953"/>
                    <a:pt x="12398" y="189251"/>
                  </a:cubicBezTo>
                  <a:lnTo>
                    <a:pt x="0" y="189494"/>
                  </a:lnTo>
                  <a:lnTo>
                    <a:pt x="0" y="204688"/>
                  </a:lnTo>
                  <a:cubicBezTo>
                    <a:pt x="1519" y="204384"/>
                    <a:pt x="2978" y="204080"/>
                    <a:pt x="4497" y="203776"/>
                  </a:cubicBezTo>
                  <a:cubicBezTo>
                    <a:pt x="7171" y="203229"/>
                    <a:pt x="9906" y="202622"/>
                    <a:pt x="12580" y="202318"/>
                  </a:cubicBezTo>
                  <a:cubicBezTo>
                    <a:pt x="16255" y="201842"/>
                    <a:pt x="19960" y="201736"/>
                    <a:pt x="23674" y="201736"/>
                  </a:cubicBezTo>
                  <a:cubicBezTo>
                    <a:pt x="25182" y="201736"/>
                    <a:pt x="26690" y="201753"/>
                    <a:pt x="28199" y="201771"/>
                  </a:cubicBezTo>
                  <a:cubicBezTo>
                    <a:pt x="28710" y="201782"/>
                    <a:pt x="29225" y="201791"/>
                    <a:pt x="29740" y="201791"/>
                  </a:cubicBezTo>
                  <a:cubicBezTo>
                    <a:pt x="32043" y="201791"/>
                    <a:pt x="34345" y="201610"/>
                    <a:pt x="36282" y="200616"/>
                  </a:cubicBezTo>
                  <a:cubicBezTo>
                    <a:pt x="37559" y="199948"/>
                    <a:pt x="38652" y="198914"/>
                    <a:pt x="40050" y="198428"/>
                  </a:cubicBezTo>
                  <a:cubicBezTo>
                    <a:pt x="40954" y="198070"/>
                    <a:pt x="41888" y="197938"/>
                    <a:pt x="42843" y="197938"/>
                  </a:cubicBezTo>
                  <a:cubicBezTo>
                    <a:pt x="45490" y="197938"/>
                    <a:pt x="48296" y="198949"/>
                    <a:pt x="51059" y="198949"/>
                  </a:cubicBezTo>
                  <a:cubicBezTo>
                    <a:pt x="51523" y="198949"/>
                    <a:pt x="51987" y="198921"/>
                    <a:pt x="52448" y="198854"/>
                  </a:cubicBezTo>
                  <a:cubicBezTo>
                    <a:pt x="53603" y="198671"/>
                    <a:pt x="54758" y="198246"/>
                    <a:pt x="55973" y="198003"/>
                  </a:cubicBezTo>
                  <a:cubicBezTo>
                    <a:pt x="57249" y="197760"/>
                    <a:pt x="58647" y="197699"/>
                    <a:pt x="59923" y="197577"/>
                  </a:cubicBezTo>
                  <a:cubicBezTo>
                    <a:pt x="63266" y="197152"/>
                    <a:pt x="66426" y="195937"/>
                    <a:pt x="69526" y="194660"/>
                  </a:cubicBezTo>
                  <a:lnTo>
                    <a:pt x="72018" y="193688"/>
                  </a:lnTo>
                  <a:cubicBezTo>
                    <a:pt x="75603" y="192229"/>
                    <a:pt x="79250" y="190710"/>
                    <a:pt x="81802" y="188036"/>
                  </a:cubicBezTo>
                  <a:cubicBezTo>
                    <a:pt x="82592" y="187185"/>
                    <a:pt x="83322" y="186152"/>
                    <a:pt x="84537" y="185848"/>
                  </a:cubicBezTo>
                  <a:cubicBezTo>
                    <a:pt x="84785" y="185786"/>
                    <a:pt x="85036" y="185760"/>
                    <a:pt x="85290" y="185760"/>
                  </a:cubicBezTo>
                  <a:cubicBezTo>
                    <a:pt x="86032" y="185760"/>
                    <a:pt x="86790" y="185986"/>
                    <a:pt x="87515" y="186213"/>
                  </a:cubicBezTo>
                  <a:cubicBezTo>
                    <a:pt x="91891" y="187550"/>
                    <a:pt x="96327" y="188704"/>
                    <a:pt x="100825" y="189920"/>
                  </a:cubicBezTo>
                  <a:cubicBezTo>
                    <a:pt x="102830" y="190467"/>
                    <a:pt x="104896" y="191014"/>
                    <a:pt x="106963" y="191500"/>
                  </a:cubicBezTo>
                  <a:cubicBezTo>
                    <a:pt x="108287" y="191853"/>
                    <a:pt x="109669" y="192078"/>
                    <a:pt x="111135" y="192078"/>
                  </a:cubicBezTo>
                  <a:cubicBezTo>
                    <a:pt x="112696" y="192078"/>
                    <a:pt x="114353" y="191823"/>
                    <a:pt x="116140" y="191196"/>
                  </a:cubicBezTo>
                  <a:cubicBezTo>
                    <a:pt x="117555" y="190682"/>
                    <a:pt x="119123" y="190388"/>
                    <a:pt x="120674" y="190388"/>
                  </a:cubicBezTo>
                  <a:cubicBezTo>
                    <a:pt x="122053" y="190388"/>
                    <a:pt x="123418" y="190620"/>
                    <a:pt x="124648" y="191135"/>
                  </a:cubicBezTo>
                  <a:cubicBezTo>
                    <a:pt x="126228" y="191804"/>
                    <a:pt x="127626" y="193080"/>
                    <a:pt x="129388" y="193323"/>
                  </a:cubicBezTo>
                  <a:cubicBezTo>
                    <a:pt x="129567" y="193342"/>
                    <a:pt x="129749" y="193349"/>
                    <a:pt x="129933" y="193349"/>
                  </a:cubicBezTo>
                  <a:cubicBezTo>
                    <a:pt x="130514" y="193349"/>
                    <a:pt x="131112" y="193278"/>
                    <a:pt x="131693" y="193278"/>
                  </a:cubicBezTo>
                  <a:cubicBezTo>
                    <a:pt x="132114" y="193278"/>
                    <a:pt x="132525" y="193315"/>
                    <a:pt x="132913" y="193445"/>
                  </a:cubicBezTo>
                  <a:cubicBezTo>
                    <a:pt x="133521" y="193688"/>
                    <a:pt x="134007" y="194053"/>
                    <a:pt x="134493" y="194356"/>
                  </a:cubicBezTo>
                  <a:cubicBezTo>
                    <a:pt x="135375" y="194839"/>
                    <a:pt x="136343" y="195039"/>
                    <a:pt x="137339" y="195039"/>
                  </a:cubicBezTo>
                  <a:cubicBezTo>
                    <a:pt x="139226" y="195039"/>
                    <a:pt x="141209" y="194320"/>
                    <a:pt x="142880" y="193445"/>
                  </a:cubicBezTo>
                  <a:cubicBezTo>
                    <a:pt x="145433" y="192108"/>
                    <a:pt x="147925" y="190406"/>
                    <a:pt x="150903" y="190345"/>
                  </a:cubicBezTo>
                  <a:cubicBezTo>
                    <a:pt x="150944" y="190345"/>
                    <a:pt x="150986" y="190344"/>
                    <a:pt x="151027" y="190344"/>
                  </a:cubicBezTo>
                  <a:cubicBezTo>
                    <a:pt x="154923" y="190344"/>
                    <a:pt x="158237" y="193143"/>
                    <a:pt x="162146" y="193323"/>
                  </a:cubicBezTo>
                  <a:cubicBezTo>
                    <a:pt x="162331" y="193335"/>
                    <a:pt x="162516" y="193341"/>
                    <a:pt x="162700" y="193341"/>
                  </a:cubicBezTo>
                  <a:cubicBezTo>
                    <a:pt x="164389" y="193341"/>
                    <a:pt x="166038" y="192880"/>
                    <a:pt x="167737" y="192716"/>
                  </a:cubicBezTo>
                  <a:cubicBezTo>
                    <a:pt x="168080" y="192694"/>
                    <a:pt x="168424" y="192685"/>
                    <a:pt x="168770" y="192685"/>
                  </a:cubicBezTo>
                  <a:cubicBezTo>
                    <a:pt x="170401" y="192685"/>
                    <a:pt x="172058" y="192882"/>
                    <a:pt x="173690" y="192882"/>
                  </a:cubicBezTo>
                  <a:cubicBezTo>
                    <a:pt x="174656" y="192882"/>
                    <a:pt x="175612" y="192813"/>
                    <a:pt x="176549" y="192594"/>
                  </a:cubicBezTo>
                  <a:cubicBezTo>
                    <a:pt x="179770" y="191865"/>
                    <a:pt x="182141" y="189494"/>
                    <a:pt x="185179" y="188218"/>
                  </a:cubicBezTo>
                  <a:cubicBezTo>
                    <a:pt x="186516" y="187671"/>
                    <a:pt x="188339" y="188401"/>
                    <a:pt x="190406" y="187307"/>
                  </a:cubicBezTo>
                  <a:cubicBezTo>
                    <a:pt x="191052" y="187005"/>
                    <a:pt x="191668" y="186887"/>
                    <a:pt x="192318" y="186887"/>
                  </a:cubicBezTo>
                  <a:cubicBezTo>
                    <a:pt x="192585" y="186887"/>
                    <a:pt x="192858" y="186907"/>
                    <a:pt x="193141" y="186942"/>
                  </a:cubicBezTo>
                  <a:cubicBezTo>
                    <a:pt x="193556" y="186997"/>
                    <a:pt x="193971" y="187021"/>
                    <a:pt x="194384" y="187021"/>
                  </a:cubicBezTo>
                  <a:cubicBezTo>
                    <a:pt x="196466" y="187021"/>
                    <a:pt x="198524" y="186434"/>
                    <a:pt x="200611" y="186434"/>
                  </a:cubicBezTo>
                  <a:cubicBezTo>
                    <a:pt x="200835" y="186434"/>
                    <a:pt x="201059" y="186441"/>
                    <a:pt x="201284" y="186456"/>
                  </a:cubicBezTo>
                  <a:cubicBezTo>
                    <a:pt x="204106" y="186686"/>
                    <a:pt x="206710" y="188172"/>
                    <a:pt x="209509" y="188172"/>
                  </a:cubicBezTo>
                  <a:cubicBezTo>
                    <a:pt x="209664" y="188172"/>
                    <a:pt x="209819" y="188167"/>
                    <a:pt x="209975" y="188157"/>
                  </a:cubicBezTo>
                  <a:cubicBezTo>
                    <a:pt x="212588" y="188036"/>
                    <a:pt x="214837" y="186456"/>
                    <a:pt x="217450" y="186091"/>
                  </a:cubicBezTo>
                  <a:cubicBezTo>
                    <a:pt x="218034" y="185982"/>
                    <a:pt x="218639" y="185960"/>
                    <a:pt x="219253" y="185960"/>
                  </a:cubicBezTo>
                  <a:cubicBezTo>
                    <a:pt x="219663" y="185960"/>
                    <a:pt x="220076" y="185970"/>
                    <a:pt x="220489" y="185970"/>
                  </a:cubicBezTo>
                  <a:cubicBezTo>
                    <a:pt x="222373" y="186030"/>
                    <a:pt x="224318" y="186091"/>
                    <a:pt x="226202" y="186395"/>
                  </a:cubicBezTo>
                  <a:cubicBezTo>
                    <a:pt x="227342" y="186558"/>
                    <a:pt x="228530" y="186769"/>
                    <a:pt x="229680" y="186769"/>
                  </a:cubicBezTo>
                  <a:cubicBezTo>
                    <a:pt x="229818" y="186769"/>
                    <a:pt x="229955" y="186766"/>
                    <a:pt x="230091" y="186760"/>
                  </a:cubicBezTo>
                  <a:cubicBezTo>
                    <a:pt x="231975" y="186638"/>
                    <a:pt x="233677" y="185848"/>
                    <a:pt x="235561" y="185666"/>
                  </a:cubicBezTo>
                  <a:cubicBezTo>
                    <a:pt x="235925" y="185626"/>
                    <a:pt x="236291" y="185609"/>
                    <a:pt x="236659" y="185609"/>
                  </a:cubicBezTo>
                  <a:cubicBezTo>
                    <a:pt x="238556" y="185609"/>
                    <a:pt x="240505" y="186053"/>
                    <a:pt x="242570" y="186053"/>
                  </a:cubicBezTo>
                  <a:cubicBezTo>
                    <a:pt x="243775" y="186053"/>
                    <a:pt x="245021" y="185902"/>
                    <a:pt x="246318" y="185423"/>
                  </a:cubicBezTo>
                  <a:cubicBezTo>
                    <a:pt x="245710" y="177400"/>
                    <a:pt x="247047" y="169257"/>
                    <a:pt x="250147" y="161721"/>
                  </a:cubicBezTo>
                  <a:cubicBezTo>
                    <a:pt x="251180" y="159229"/>
                    <a:pt x="252396" y="156737"/>
                    <a:pt x="253003" y="154124"/>
                  </a:cubicBezTo>
                  <a:cubicBezTo>
                    <a:pt x="253429" y="152240"/>
                    <a:pt x="253490" y="150295"/>
                    <a:pt x="253550" y="148289"/>
                  </a:cubicBezTo>
                  <a:cubicBezTo>
                    <a:pt x="253672" y="145980"/>
                    <a:pt x="253733" y="143610"/>
                    <a:pt x="253854" y="141240"/>
                  </a:cubicBezTo>
                  <a:cubicBezTo>
                    <a:pt x="253915" y="139173"/>
                    <a:pt x="253976" y="137107"/>
                    <a:pt x="253490" y="135101"/>
                  </a:cubicBezTo>
                  <a:cubicBezTo>
                    <a:pt x="253125" y="133521"/>
                    <a:pt x="252456" y="132063"/>
                    <a:pt x="252213" y="130483"/>
                  </a:cubicBezTo>
                  <a:cubicBezTo>
                    <a:pt x="251970" y="129206"/>
                    <a:pt x="252092" y="127869"/>
                    <a:pt x="251849" y="126593"/>
                  </a:cubicBezTo>
                  <a:cubicBezTo>
                    <a:pt x="251423" y="124101"/>
                    <a:pt x="249843" y="121853"/>
                    <a:pt x="250025" y="119422"/>
                  </a:cubicBezTo>
                  <a:cubicBezTo>
                    <a:pt x="250025" y="118388"/>
                    <a:pt x="250390" y="117416"/>
                    <a:pt x="250633" y="116444"/>
                  </a:cubicBezTo>
                  <a:cubicBezTo>
                    <a:pt x="250937" y="115167"/>
                    <a:pt x="251059" y="113891"/>
                    <a:pt x="251180" y="112554"/>
                  </a:cubicBezTo>
                  <a:cubicBezTo>
                    <a:pt x="251423" y="110123"/>
                    <a:pt x="252396" y="107753"/>
                    <a:pt x="252274" y="105383"/>
                  </a:cubicBezTo>
                  <a:cubicBezTo>
                    <a:pt x="252152" y="103377"/>
                    <a:pt x="252213" y="101432"/>
                    <a:pt x="253186" y="99609"/>
                  </a:cubicBezTo>
                  <a:cubicBezTo>
                    <a:pt x="254097" y="97786"/>
                    <a:pt x="255252" y="96023"/>
                    <a:pt x="255677" y="94079"/>
                  </a:cubicBezTo>
                  <a:cubicBezTo>
                    <a:pt x="255920" y="92924"/>
                    <a:pt x="255860" y="91648"/>
                    <a:pt x="256467" y="90615"/>
                  </a:cubicBezTo>
                  <a:cubicBezTo>
                    <a:pt x="256832" y="90068"/>
                    <a:pt x="257318" y="89581"/>
                    <a:pt x="257561" y="89034"/>
                  </a:cubicBezTo>
                  <a:cubicBezTo>
                    <a:pt x="258108" y="87515"/>
                    <a:pt x="256711" y="85874"/>
                    <a:pt x="256954" y="84294"/>
                  </a:cubicBezTo>
                  <a:cubicBezTo>
                    <a:pt x="257075" y="83808"/>
                    <a:pt x="257318" y="83261"/>
                    <a:pt x="257561" y="82835"/>
                  </a:cubicBezTo>
                  <a:cubicBezTo>
                    <a:pt x="258838" y="80283"/>
                    <a:pt x="260235" y="77730"/>
                    <a:pt x="262180" y="75603"/>
                  </a:cubicBezTo>
                  <a:lnTo>
                    <a:pt x="2621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49" name="Google Shape;4449;p32"/>
            <p:cNvGrpSpPr/>
            <p:nvPr/>
          </p:nvGrpSpPr>
          <p:grpSpPr>
            <a:xfrm>
              <a:off x="916658" y="5583606"/>
              <a:ext cx="3759676" cy="2915193"/>
              <a:chOff x="916658" y="5583606"/>
              <a:chExt cx="3759676" cy="2915193"/>
            </a:xfrm>
          </p:grpSpPr>
          <p:sp>
            <p:nvSpPr>
              <p:cNvPr id="4450" name="Google Shape;4450;p32"/>
              <p:cNvSpPr/>
              <p:nvPr/>
            </p:nvSpPr>
            <p:spPr>
              <a:xfrm>
                <a:off x="1018616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32"/>
              <p:cNvSpPr/>
              <p:nvPr/>
            </p:nvSpPr>
            <p:spPr>
              <a:xfrm>
                <a:off x="1018616" y="8173711"/>
                <a:ext cx="4374" cy="4532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161" extrusionOk="0">
                    <a:moveTo>
                      <a:pt x="1" y="0"/>
                    </a:moveTo>
                    <a:lnTo>
                      <a:pt x="1" y="3161"/>
                    </a:lnTo>
                    <a:lnTo>
                      <a:pt x="304" y="316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32"/>
              <p:cNvSpPr/>
              <p:nvPr/>
            </p:nvSpPr>
            <p:spPr>
              <a:xfrm>
                <a:off x="1018616" y="6575374"/>
                <a:ext cx="4374" cy="5404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769" extrusionOk="0">
                    <a:moveTo>
                      <a:pt x="1" y="0"/>
                    </a:moveTo>
                    <a:lnTo>
                      <a:pt x="1" y="3768"/>
                    </a:lnTo>
                    <a:lnTo>
                      <a:pt x="304" y="376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32"/>
              <p:cNvSpPr/>
              <p:nvPr/>
            </p:nvSpPr>
            <p:spPr>
              <a:xfrm>
                <a:off x="1018616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32"/>
              <p:cNvSpPr/>
              <p:nvPr/>
            </p:nvSpPr>
            <p:spPr>
              <a:xfrm>
                <a:off x="1018616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32"/>
              <p:cNvSpPr/>
              <p:nvPr/>
            </p:nvSpPr>
            <p:spPr>
              <a:xfrm>
                <a:off x="1018616" y="6143970"/>
                <a:ext cx="4374" cy="23546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642" extrusionOk="0">
                    <a:moveTo>
                      <a:pt x="1" y="1"/>
                    </a:moveTo>
                    <a:lnTo>
                      <a:pt x="1" y="1642"/>
                    </a:lnTo>
                    <a:lnTo>
                      <a:pt x="304" y="164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32"/>
              <p:cNvSpPr/>
              <p:nvPr/>
            </p:nvSpPr>
            <p:spPr>
              <a:xfrm>
                <a:off x="1018616" y="8299200"/>
                <a:ext cx="4374" cy="25296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764" extrusionOk="0">
                    <a:moveTo>
                      <a:pt x="1" y="1"/>
                    </a:moveTo>
                    <a:lnTo>
                      <a:pt x="1" y="1763"/>
                    </a:lnTo>
                    <a:lnTo>
                      <a:pt x="304" y="1763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32"/>
              <p:cNvSpPr/>
              <p:nvPr/>
            </p:nvSpPr>
            <p:spPr>
              <a:xfrm>
                <a:off x="1018616" y="8482222"/>
                <a:ext cx="4374" cy="1657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56" extrusionOk="0">
                    <a:moveTo>
                      <a:pt x="1" y="1"/>
                    </a:moveTo>
                    <a:lnTo>
                      <a:pt x="1" y="1155"/>
                    </a:lnTo>
                    <a:cubicBezTo>
                      <a:pt x="122" y="1094"/>
                      <a:pt x="183" y="1094"/>
                      <a:pt x="304" y="1094"/>
                    </a:cubicBez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32"/>
              <p:cNvSpPr/>
              <p:nvPr/>
            </p:nvSpPr>
            <p:spPr>
              <a:xfrm>
                <a:off x="1018616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32"/>
              <p:cNvSpPr/>
              <p:nvPr/>
            </p:nvSpPr>
            <p:spPr>
              <a:xfrm>
                <a:off x="1018616" y="8327966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32"/>
              <p:cNvSpPr/>
              <p:nvPr/>
            </p:nvSpPr>
            <p:spPr>
              <a:xfrm>
                <a:off x="1018616" y="7437294"/>
                <a:ext cx="4374" cy="116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144" extrusionOk="0">
                    <a:moveTo>
                      <a:pt x="1" y="0"/>
                    </a:moveTo>
                    <a:lnTo>
                      <a:pt x="1" y="8144"/>
                    </a:lnTo>
                    <a:lnTo>
                      <a:pt x="304" y="814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32"/>
              <p:cNvSpPr/>
              <p:nvPr/>
            </p:nvSpPr>
            <p:spPr>
              <a:xfrm>
                <a:off x="1018616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32"/>
              <p:cNvSpPr/>
              <p:nvPr/>
            </p:nvSpPr>
            <p:spPr>
              <a:xfrm>
                <a:off x="1018616" y="6787147"/>
                <a:ext cx="4374" cy="13858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664" extrusionOk="0">
                    <a:moveTo>
                      <a:pt x="1" y="0"/>
                    </a:moveTo>
                    <a:lnTo>
                      <a:pt x="1" y="9664"/>
                    </a:lnTo>
                    <a:lnTo>
                      <a:pt x="304" y="966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32"/>
              <p:cNvSpPr/>
              <p:nvPr/>
            </p:nvSpPr>
            <p:spPr>
              <a:xfrm>
                <a:off x="1018616" y="7006765"/>
                <a:ext cx="4374" cy="8454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896" extrusionOk="0">
                    <a:moveTo>
                      <a:pt x="1" y="1"/>
                    </a:moveTo>
                    <a:lnTo>
                      <a:pt x="1" y="5896"/>
                    </a:lnTo>
                    <a:lnTo>
                      <a:pt x="304" y="589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32"/>
              <p:cNvSpPr/>
              <p:nvPr/>
            </p:nvSpPr>
            <p:spPr>
              <a:xfrm>
                <a:off x="1018616" y="7868685"/>
                <a:ext cx="4374" cy="1473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272" extrusionOk="0">
                    <a:moveTo>
                      <a:pt x="1" y="0"/>
                    </a:moveTo>
                    <a:lnTo>
                      <a:pt x="1" y="10271"/>
                    </a:lnTo>
                    <a:lnTo>
                      <a:pt x="304" y="1027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32"/>
              <p:cNvSpPr/>
              <p:nvPr/>
            </p:nvSpPr>
            <p:spPr>
              <a:xfrm>
                <a:off x="1018616" y="7249039"/>
                <a:ext cx="4374" cy="10722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477" extrusionOk="0">
                    <a:moveTo>
                      <a:pt x="1" y="1"/>
                    </a:moveTo>
                    <a:lnTo>
                      <a:pt x="1" y="7476"/>
                    </a:lnTo>
                    <a:lnTo>
                      <a:pt x="304" y="747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32"/>
              <p:cNvSpPr/>
              <p:nvPr/>
            </p:nvSpPr>
            <p:spPr>
              <a:xfrm>
                <a:off x="1018616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32"/>
              <p:cNvSpPr/>
              <p:nvPr/>
            </p:nvSpPr>
            <p:spPr>
              <a:xfrm>
                <a:off x="1018616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32"/>
              <p:cNvSpPr/>
              <p:nvPr/>
            </p:nvSpPr>
            <p:spPr>
              <a:xfrm>
                <a:off x="1018616" y="6016731"/>
                <a:ext cx="4374" cy="4707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83" extrusionOk="0">
                    <a:moveTo>
                      <a:pt x="1" y="1"/>
                    </a:moveTo>
                    <a:lnTo>
                      <a:pt x="1" y="3283"/>
                    </a:lnTo>
                    <a:lnTo>
                      <a:pt x="304" y="3283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32"/>
              <p:cNvSpPr/>
              <p:nvPr/>
            </p:nvSpPr>
            <p:spPr>
              <a:xfrm>
                <a:off x="1018616" y="7711805"/>
                <a:ext cx="4374" cy="758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289" extrusionOk="0">
                    <a:moveTo>
                      <a:pt x="1" y="1"/>
                    </a:moveTo>
                    <a:lnTo>
                      <a:pt x="1" y="5288"/>
                    </a:lnTo>
                    <a:lnTo>
                      <a:pt x="304" y="5288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32"/>
              <p:cNvSpPr/>
              <p:nvPr/>
            </p:nvSpPr>
            <p:spPr>
              <a:xfrm>
                <a:off x="1018616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32"/>
              <p:cNvSpPr/>
              <p:nvPr/>
            </p:nvSpPr>
            <p:spPr>
              <a:xfrm>
                <a:off x="1018616" y="6478637"/>
                <a:ext cx="4374" cy="1570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1" y="0"/>
                    </a:moveTo>
                    <a:lnTo>
                      <a:pt x="1" y="1094"/>
                    </a:lnTo>
                    <a:lnTo>
                      <a:pt x="304" y="109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32"/>
              <p:cNvSpPr/>
              <p:nvPr/>
            </p:nvSpPr>
            <p:spPr>
              <a:xfrm>
                <a:off x="1018616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3" name="Google Shape;4473;p32"/>
              <p:cNvSpPr/>
              <p:nvPr/>
            </p:nvSpPr>
            <p:spPr>
              <a:xfrm>
                <a:off x="1172871" y="7249039"/>
                <a:ext cx="4374" cy="6886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802" extrusionOk="0">
                    <a:moveTo>
                      <a:pt x="1" y="1"/>
                    </a:moveTo>
                    <a:lnTo>
                      <a:pt x="1" y="4741"/>
                    </a:lnTo>
                    <a:cubicBezTo>
                      <a:pt x="122" y="4741"/>
                      <a:pt x="183" y="4802"/>
                      <a:pt x="305" y="4802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4" name="Google Shape;4474;p32"/>
              <p:cNvSpPr/>
              <p:nvPr/>
            </p:nvSpPr>
            <p:spPr>
              <a:xfrm>
                <a:off x="1172871" y="8173711"/>
                <a:ext cx="4374" cy="610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" extrusionOk="0">
                    <a:moveTo>
                      <a:pt x="1" y="0"/>
                    </a:moveTo>
                    <a:lnTo>
                      <a:pt x="1" y="426"/>
                    </a:lnTo>
                    <a:lnTo>
                      <a:pt x="305" y="426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32"/>
              <p:cNvSpPr/>
              <p:nvPr/>
            </p:nvSpPr>
            <p:spPr>
              <a:xfrm>
                <a:off x="1172871" y="6613720"/>
                <a:ext cx="4374" cy="1570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305" y="0"/>
                    </a:moveTo>
                    <a:cubicBezTo>
                      <a:pt x="183" y="61"/>
                      <a:pt x="122" y="61"/>
                      <a:pt x="1" y="61"/>
                    </a:cubicBezTo>
                    <a:lnTo>
                      <a:pt x="1" y="1094"/>
                    </a:lnTo>
                    <a:lnTo>
                      <a:pt x="305" y="109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32"/>
              <p:cNvSpPr/>
              <p:nvPr/>
            </p:nvSpPr>
            <p:spPr>
              <a:xfrm>
                <a:off x="1172871" y="7907030"/>
                <a:ext cx="4374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598" extrusionOk="0">
                    <a:moveTo>
                      <a:pt x="305" y="0"/>
                    </a:moveTo>
                    <a:cubicBezTo>
                      <a:pt x="183" y="61"/>
                      <a:pt x="122" y="61"/>
                      <a:pt x="1" y="61"/>
                    </a:cubicBezTo>
                    <a:lnTo>
                      <a:pt x="1" y="7597"/>
                    </a:lnTo>
                    <a:lnTo>
                      <a:pt x="305" y="7597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32"/>
              <p:cNvSpPr/>
              <p:nvPr/>
            </p:nvSpPr>
            <p:spPr>
              <a:xfrm>
                <a:off x="1172871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32"/>
              <p:cNvSpPr/>
              <p:nvPr/>
            </p:nvSpPr>
            <p:spPr>
              <a:xfrm>
                <a:off x="1172871" y="6787147"/>
                <a:ext cx="4374" cy="993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6929" extrusionOk="0">
                    <a:moveTo>
                      <a:pt x="1" y="0"/>
                    </a:moveTo>
                    <a:lnTo>
                      <a:pt x="1" y="6929"/>
                    </a:lnTo>
                    <a:lnTo>
                      <a:pt x="305" y="6929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32"/>
              <p:cNvSpPr/>
              <p:nvPr/>
            </p:nvSpPr>
            <p:spPr>
              <a:xfrm>
                <a:off x="1172871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32"/>
              <p:cNvSpPr/>
              <p:nvPr/>
            </p:nvSpPr>
            <p:spPr>
              <a:xfrm>
                <a:off x="1172871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32"/>
              <p:cNvSpPr/>
              <p:nvPr/>
            </p:nvSpPr>
            <p:spPr>
              <a:xfrm>
                <a:off x="1172871" y="6325242"/>
                <a:ext cx="4374" cy="13075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118" extrusionOk="0">
                    <a:moveTo>
                      <a:pt x="1" y="1"/>
                    </a:moveTo>
                    <a:lnTo>
                      <a:pt x="1" y="9056"/>
                    </a:lnTo>
                    <a:cubicBezTo>
                      <a:pt x="122" y="9056"/>
                      <a:pt x="183" y="9117"/>
                      <a:pt x="305" y="9117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32"/>
              <p:cNvSpPr/>
              <p:nvPr/>
            </p:nvSpPr>
            <p:spPr>
              <a:xfrm>
                <a:off x="1172871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32"/>
              <p:cNvSpPr/>
              <p:nvPr/>
            </p:nvSpPr>
            <p:spPr>
              <a:xfrm>
                <a:off x="1172871" y="7711805"/>
                <a:ext cx="4374" cy="3749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615" extrusionOk="0">
                    <a:moveTo>
                      <a:pt x="1" y="1"/>
                    </a:moveTo>
                    <a:lnTo>
                      <a:pt x="1" y="2554"/>
                    </a:lnTo>
                    <a:cubicBezTo>
                      <a:pt x="122" y="2554"/>
                      <a:pt x="183" y="2554"/>
                      <a:pt x="305" y="2614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32"/>
              <p:cNvSpPr/>
              <p:nvPr/>
            </p:nvSpPr>
            <p:spPr>
              <a:xfrm>
                <a:off x="1172871" y="6016731"/>
                <a:ext cx="4374" cy="785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305" y="548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32"/>
              <p:cNvSpPr/>
              <p:nvPr/>
            </p:nvSpPr>
            <p:spPr>
              <a:xfrm>
                <a:off x="1172871" y="6183190"/>
                <a:ext cx="4374" cy="13772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604" extrusionOk="0">
                    <a:moveTo>
                      <a:pt x="1" y="1"/>
                    </a:moveTo>
                    <a:lnTo>
                      <a:pt x="1" y="9603"/>
                    </a:lnTo>
                    <a:lnTo>
                      <a:pt x="305" y="9603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32"/>
              <p:cNvSpPr/>
              <p:nvPr/>
            </p:nvSpPr>
            <p:spPr>
              <a:xfrm>
                <a:off x="1172871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32"/>
              <p:cNvSpPr/>
              <p:nvPr/>
            </p:nvSpPr>
            <p:spPr>
              <a:xfrm>
                <a:off x="1172871" y="8338420"/>
                <a:ext cx="4374" cy="13945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725" extrusionOk="0">
                    <a:moveTo>
                      <a:pt x="1" y="1"/>
                    </a:moveTo>
                    <a:lnTo>
                      <a:pt x="1" y="9725"/>
                    </a:lnTo>
                    <a:lnTo>
                      <a:pt x="305" y="972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32"/>
              <p:cNvSpPr/>
              <p:nvPr/>
            </p:nvSpPr>
            <p:spPr>
              <a:xfrm>
                <a:off x="1172871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32"/>
              <p:cNvSpPr/>
              <p:nvPr/>
            </p:nvSpPr>
            <p:spPr>
              <a:xfrm>
                <a:off x="1172871" y="7045110"/>
                <a:ext cx="4374" cy="46203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22" extrusionOk="0">
                    <a:moveTo>
                      <a:pt x="305" y="1"/>
                    </a:moveTo>
                    <a:cubicBezTo>
                      <a:pt x="183" y="1"/>
                      <a:pt x="122" y="1"/>
                      <a:pt x="1" y="61"/>
                    </a:cubicBezTo>
                    <a:lnTo>
                      <a:pt x="1" y="3222"/>
                    </a:lnTo>
                    <a:lnTo>
                      <a:pt x="305" y="3222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0" name="Google Shape;4490;p32"/>
              <p:cNvSpPr/>
              <p:nvPr/>
            </p:nvSpPr>
            <p:spPr>
              <a:xfrm>
                <a:off x="1172871" y="7476500"/>
                <a:ext cx="4374" cy="7757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10" extrusionOk="0">
                    <a:moveTo>
                      <a:pt x="1" y="1"/>
                    </a:moveTo>
                    <a:lnTo>
                      <a:pt x="1" y="5410"/>
                    </a:lnTo>
                    <a:lnTo>
                      <a:pt x="305" y="5410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1" name="Google Shape;4491;p32"/>
              <p:cNvSpPr/>
              <p:nvPr/>
            </p:nvSpPr>
            <p:spPr>
              <a:xfrm>
                <a:off x="1172871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32"/>
              <p:cNvSpPr/>
              <p:nvPr/>
            </p:nvSpPr>
            <p:spPr>
              <a:xfrm>
                <a:off x="1327126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32"/>
              <p:cNvSpPr/>
              <p:nvPr/>
            </p:nvSpPr>
            <p:spPr>
              <a:xfrm>
                <a:off x="1327126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32"/>
              <p:cNvSpPr/>
              <p:nvPr/>
            </p:nvSpPr>
            <p:spPr>
              <a:xfrm>
                <a:off x="1327126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32"/>
              <p:cNvSpPr/>
              <p:nvPr/>
            </p:nvSpPr>
            <p:spPr>
              <a:xfrm>
                <a:off x="1327126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32"/>
              <p:cNvSpPr/>
              <p:nvPr/>
            </p:nvSpPr>
            <p:spPr>
              <a:xfrm>
                <a:off x="1327126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32"/>
              <p:cNvSpPr/>
              <p:nvPr/>
            </p:nvSpPr>
            <p:spPr>
              <a:xfrm>
                <a:off x="1327126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32"/>
              <p:cNvSpPr/>
              <p:nvPr/>
            </p:nvSpPr>
            <p:spPr>
              <a:xfrm>
                <a:off x="1327126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32"/>
              <p:cNvSpPr/>
              <p:nvPr/>
            </p:nvSpPr>
            <p:spPr>
              <a:xfrm>
                <a:off x="1327126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32"/>
              <p:cNvSpPr/>
              <p:nvPr/>
            </p:nvSpPr>
            <p:spPr>
              <a:xfrm>
                <a:off x="1327126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1" name="Google Shape;4501;p32"/>
              <p:cNvSpPr/>
              <p:nvPr/>
            </p:nvSpPr>
            <p:spPr>
              <a:xfrm>
                <a:off x="1327126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2" name="Google Shape;4502;p32"/>
              <p:cNvSpPr/>
              <p:nvPr/>
            </p:nvSpPr>
            <p:spPr>
              <a:xfrm>
                <a:off x="1327126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3" name="Google Shape;4503;p32"/>
              <p:cNvSpPr/>
              <p:nvPr/>
            </p:nvSpPr>
            <p:spPr>
              <a:xfrm>
                <a:off x="1327126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4" name="Google Shape;4504;p32"/>
              <p:cNvSpPr/>
              <p:nvPr/>
            </p:nvSpPr>
            <p:spPr>
              <a:xfrm>
                <a:off x="1327126" y="8327966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5" name="Google Shape;4505;p32"/>
              <p:cNvSpPr/>
              <p:nvPr/>
            </p:nvSpPr>
            <p:spPr>
              <a:xfrm>
                <a:off x="1327126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6" name="Google Shape;4506;p32"/>
              <p:cNvSpPr/>
              <p:nvPr/>
            </p:nvSpPr>
            <p:spPr>
              <a:xfrm>
                <a:off x="1327126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7" name="Google Shape;4507;p32"/>
              <p:cNvSpPr/>
              <p:nvPr/>
            </p:nvSpPr>
            <p:spPr>
              <a:xfrm>
                <a:off x="1327126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8" name="Google Shape;4508;p32"/>
              <p:cNvSpPr/>
              <p:nvPr/>
            </p:nvSpPr>
            <p:spPr>
              <a:xfrm>
                <a:off x="1327126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9" name="Google Shape;4509;p32"/>
              <p:cNvSpPr/>
              <p:nvPr/>
            </p:nvSpPr>
            <p:spPr>
              <a:xfrm>
                <a:off x="1327126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0" name="Google Shape;4510;p32"/>
              <p:cNvSpPr/>
              <p:nvPr/>
            </p:nvSpPr>
            <p:spPr>
              <a:xfrm>
                <a:off x="1327126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32"/>
              <p:cNvSpPr/>
              <p:nvPr/>
            </p:nvSpPr>
            <p:spPr>
              <a:xfrm>
                <a:off x="1481382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32"/>
              <p:cNvSpPr/>
              <p:nvPr/>
            </p:nvSpPr>
            <p:spPr>
              <a:xfrm>
                <a:off x="1481382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32"/>
              <p:cNvSpPr/>
              <p:nvPr/>
            </p:nvSpPr>
            <p:spPr>
              <a:xfrm>
                <a:off x="1481382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32"/>
              <p:cNvSpPr/>
              <p:nvPr/>
            </p:nvSpPr>
            <p:spPr>
              <a:xfrm>
                <a:off x="1481382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32"/>
              <p:cNvSpPr/>
              <p:nvPr/>
            </p:nvSpPr>
            <p:spPr>
              <a:xfrm>
                <a:off x="1481382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32"/>
              <p:cNvSpPr/>
              <p:nvPr/>
            </p:nvSpPr>
            <p:spPr>
              <a:xfrm>
                <a:off x="1481382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32"/>
              <p:cNvSpPr/>
              <p:nvPr/>
            </p:nvSpPr>
            <p:spPr>
              <a:xfrm>
                <a:off x="1481382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32"/>
              <p:cNvSpPr/>
              <p:nvPr/>
            </p:nvSpPr>
            <p:spPr>
              <a:xfrm>
                <a:off x="1481382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32"/>
              <p:cNvSpPr/>
              <p:nvPr/>
            </p:nvSpPr>
            <p:spPr>
              <a:xfrm>
                <a:off x="1481382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0" name="Google Shape;4520;p32"/>
              <p:cNvSpPr/>
              <p:nvPr/>
            </p:nvSpPr>
            <p:spPr>
              <a:xfrm>
                <a:off x="1481382" y="8327966"/>
                <a:ext cx="3499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15" extrusionOk="0">
                    <a:moveTo>
                      <a:pt x="1" y="0"/>
                    </a:moveTo>
                    <a:lnTo>
                      <a:pt x="1" y="7415"/>
                    </a:lnTo>
                    <a:cubicBezTo>
                      <a:pt x="62" y="7354"/>
                      <a:pt x="183" y="7293"/>
                      <a:pt x="244" y="7233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1" name="Google Shape;4521;p32"/>
              <p:cNvSpPr/>
              <p:nvPr/>
            </p:nvSpPr>
            <p:spPr>
              <a:xfrm>
                <a:off x="1481382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32"/>
              <p:cNvSpPr/>
              <p:nvPr/>
            </p:nvSpPr>
            <p:spPr>
              <a:xfrm>
                <a:off x="1481382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32"/>
              <p:cNvSpPr/>
              <p:nvPr/>
            </p:nvSpPr>
            <p:spPr>
              <a:xfrm>
                <a:off x="1481382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32"/>
              <p:cNvSpPr/>
              <p:nvPr/>
            </p:nvSpPr>
            <p:spPr>
              <a:xfrm>
                <a:off x="1481382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32"/>
              <p:cNvSpPr/>
              <p:nvPr/>
            </p:nvSpPr>
            <p:spPr>
              <a:xfrm>
                <a:off x="1481382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32"/>
              <p:cNvSpPr/>
              <p:nvPr/>
            </p:nvSpPr>
            <p:spPr>
              <a:xfrm>
                <a:off x="1481382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32"/>
              <p:cNvSpPr/>
              <p:nvPr/>
            </p:nvSpPr>
            <p:spPr>
              <a:xfrm>
                <a:off x="1481382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32"/>
              <p:cNvSpPr/>
              <p:nvPr/>
            </p:nvSpPr>
            <p:spPr>
              <a:xfrm>
                <a:off x="1481382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32"/>
              <p:cNvSpPr/>
              <p:nvPr/>
            </p:nvSpPr>
            <p:spPr>
              <a:xfrm>
                <a:off x="1481382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32"/>
              <p:cNvSpPr/>
              <p:nvPr/>
            </p:nvSpPr>
            <p:spPr>
              <a:xfrm>
                <a:off x="1634777" y="5583606"/>
                <a:ext cx="435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1" name="Google Shape;4531;p32"/>
              <p:cNvSpPr/>
              <p:nvPr/>
            </p:nvSpPr>
            <p:spPr>
              <a:xfrm>
                <a:off x="1634777" y="7557550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2" name="Google Shape;4532;p32"/>
              <p:cNvSpPr/>
              <p:nvPr/>
            </p:nvSpPr>
            <p:spPr>
              <a:xfrm>
                <a:off x="1634777" y="6016731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3" name="Google Shape;4533;p32"/>
              <p:cNvSpPr/>
              <p:nvPr/>
            </p:nvSpPr>
            <p:spPr>
              <a:xfrm>
                <a:off x="1634777" y="6170986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4" name="Google Shape;4534;p32"/>
              <p:cNvSpPr/>
              <p:nvPr/>
            </p:nvSpPr>
            <p:spPr>
              <a:xfrm>
                <a:off x="1634777" y="7866075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5" name="Google Shape;4535;p32"/>
              <p:cNvSpPr/>
              <p:nvPr/>
            </p:nvSpPr>
            <p:spPr>
              <a:xfrm>
                <a:off x="1634777" y="8019455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6" name="Google Shape;4536;p32"/>
              <p:cNvSpPr/>
              <p:nvPr/>
            </p:nvSpPr>
            <p:spPr>
              <a:xfrm>
                <a:off x="1634777" y="5708220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7" name="Google Shape;4537;p32"/>
              <p:cNvSpPr/>
              <p:nvPr/>
            </p:nvSpPr>
            <p:spPr>
              <a:xfrm>
                <a:off x="1634777" y="7095658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8" name="Google Shape;4538;p32"/>
              <p:cNvSpPr/>
              <p:nvPr/>
            </p:nvSpPr>
            <p:spPr>
              <a:xfrm>
                <a:off x="1634777" y="7249039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9" name="Google Shape;4539;p32"/>
              <p:cNvSpPr/>
              <p:nvPr/>
            </p:nvSpPr>
            <p:spPr>
              <a:xfrm>
                <a:off x="1634777" y="8173711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0" name="Google Shape;4540;p32"/>
              <p:cNvSpPr/>
              <p:nvPr/>
            </p:nvSpPr>
            <p:spPr>
              <a:xfrm>
                <a:off x="1634777" y="6787147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1" name="Google Shape;4541;p32"/>
              <p:cNvSpPr/>
              <p:nvPr/>
            </p:nvSpPr>
            <p:spPr>
              <a:xfrm>
                <a:off x="1634777" y="6478637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2" name="Google Shape;4542;p32"/>
              <p:cNvSpPr/>
              <p:nvPr/>
            </p:nvSpPr>
            <p:spPr>
              <a:xfrm>
                <a:off x="1634777" y="6325242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3" name="Google Shape;4543;p32"/>
              <p:cNvSpPr/>
              <p:nvPr/>
            </p:nvSpPr>
            <p:spPr>
              <a:xfrm>
                <a:off x="1634777" y="7711805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4" name="Google Shape;4544;p32"/>
              <p:cNvSpPr/>
              <p:nvPr/>
            </p:nvSpPr>
            <p:spPr>
              <a:xfrm>
                <a:off x="1634777" y="6941403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5" name="Google Shape;4545;p32"/>
              <p:cNvSpPr/>
              <p:nvPr/>
            </p:nvSpPr>
            <p:spPr>
              <a:xfrm>
                <a:off x="1634777" y="7403294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6" name="Google Shape;4546;p32"/>
              <p:cNvSpPr/>
              <p:nvPr/>
            </p:nvSpPr>
            <p:spPr>
              <a:xfrm>
                <a:off x="1634777" y="8327966"/>
                <a:ext cx="4359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7598" extrusionOk="0">
                    <a:moveTo>
                      <a:pt x="0" y="0"/>
                    </a:moveTo>
                    <a:lnTo>
                      <a:pt x="0" y="7597"/>
                    </a:lnTo>
                    <a:lnTo>
                      <a:pt x="304" y="7597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7" name="Google Shape;4547;p32"/>
              <p:cNvSpPr/>
              <p:nvPr/>
            </p:nvSpPr>
            <p:spPr>
              <a:xfrm>
                <a:off x="1634777" y="6632892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8" name="Google Shape;4548;p32"/>
              <p:cNvSpPr/>
              <p:nvPr/>
            </p:nvSpPr>
            <p:spPr>
              <a:xfrm>
                <a:off x="1634777" y="5862476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9" name="Google Shape;4549;p32"/>
              <p:cNvSpPr/>
              <p:nvPr/>
            </p:nvSpPr>
            <p:spPr>
              <a:xfrm>
                <a:off x="1789032" y="6941403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0" name="Google Shape;4550;p32"/>
              <p:cNvSpPr/>
              <p:nvPr/>
            </p:nvSpPr>
            <p:spPr>
              <a:xfrm>
                <a:off x="1789032" y="6787147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1" name="Google Shape;4551;p32"/>
              <p:cNvSpPr/>
              <p:nvPr/>
            </p:nvSpPr>
            <p:spPr>
              <a:xfrm>
                <a:off x="1789032" y="8019455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2" name="Google Shape;4552;p32"/>
              <p:cNvSpPr/>
              <p:nvPr/>
            </p:nvSpPr>
            <p:spPr>
              <a:xfrm>
                <a:off x="1789032" y="8327966"/>
                <a:ext cx="4359" cy="87159"/>
              </a:xfrm>
              <a:custGeom>
                <a:avLst/>
                <a:gdLst/>
                <a:ahLst/>
                <a:cxnLst/>
                <a:rect l="l" t="t" r="r" b="b"/>
                <a:pathLst>
                  <a:path w="304" h="6078" extrusionOk="0">
                    <a:moveTo>
                      <a:pt x="0" y="0"/>
                    </a:moveTo>
                    <a:lnTo>
                      <a:pt x="0" y="6078"/>
                    </a:lnTo>
                    <a:lnTo>
                      <a:pt x="304" y="607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3" name="Google Shape;4553;p32"/>
              <p:cNvSpPr/>
              <p:nvPr/>
            </p:nvSpPr>
            <p:spPr>
              <a:xfrm>
                <a:off x="1789032" y="7095658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4" name="Google Shape;4554;p32"/>
              <p:cNvSpPr/>
              <p:nvPr/>
            </p:nvSpPr>
            <p:spPr>
              <a:xfrm>
                <a:off x="1789032" y="5583606"/>
                <a:ext cx="435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5" name="Google Shape;4555;p32"/>
              <p:cNvSpPr/>
              <p:nvPr/>
            </p:nvSpPr>
            <p:spPr>
              <a:xfrm>
                <a:off x="1789032" y="8173711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6" name="Google Shape;4556;p32"/>
              <p:cNvSpPr/>
              <p:nvPr/>
            </p:nvSpPr>
            <p:spPr>
              <a:xfrm>
                <a:off x="1789032" y="6016731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7" name="Google Shape;4557;p32"/>
              <p:cNvSpPr/>
              <p:nvPr/>
            </p:nvSpPr>
            <p:spPr>
              <a:xfrm>
                <a:off x="1789032" y="6478637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8" name="Google Shape;4558;p32"/>
              <p:cNvSpPr/>
              <p:nvPr/>
            </p:nvSpPr>
            <p:spPr>
              <a:xfrm>
                <a:off x="1789032" y="7866075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9" name="Google Shape;4559;p32"/>
              <p:cNvSpPr/>
              <p:nvPr/>
            </p:nvSpPr>
            <p:spPr>
              <a:xfrm>
                <a:off x="1789032" y="7249039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0" name="Google Shape;4560;p32"/>
              <p:cNvSpPr/>
              <p:nvPr/>
            </p:nvSpPr>
            <p:spPr>
              <a:xfrm>
                <a:off x="1789032" y="5862476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1" name="Google Shape;4561;p32"/>
              <p:cNvSpPr/>
              <p:nvPr/>
            </p:nvSpPr>
            <p:spPr>
              <a:xfrm>
                <a:off x="1789032" y="6325242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2" name="Google Shape;4562;p32"/>
              <p:cNvSpPr/>
              <p:nvPr/>
            </p:nvSpPr>
            <p:spPr>
              <a:xfrm>
                <a:off x="1789032" y="7403294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3" name="Google Shape;4563;p32"/>
              <p:cNvSpPr/>
              <p:nvPr/>
            </p:nvSpPr>
            <p:spPr>
              <a:xfrm>
                <a:off x="1789032" y="6632892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4" name="Google Shape;4564;p32"/>
              <p:cNvSpPr/>
              <p:nvPr/>
            </p:nvSpPr>
            <p:spPr>
              <a:xfrm>
                <a:off x="1789032" y="6170986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5" name="Google Shape;4565;p32"/>
              <p:cNvSpPr/>
              <p:nvPr/>
            </p:nvSpPr>
            <p:spPr>
              <a:xfrm>
                <a:off x="1789032" y="7711805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6" name="Google Shape;4566;p32"/>
              <p:cNvSpPr/>
              <p:nvPr/>
            </p:nvSpPr>
            <p:spPr>
              <a:xfrm>
                <a:off x="1789032" y="5708220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7" name="Google Shape;4567;p32"/>
              <p:cNvSpPr/>
              <p:nvPr/>
            </p:nvSpPr>
            <p:spPr>
              <a:xfrm>
                <a:off x="1789032" y="7557550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8" name="Google Shape;4568;p32"/>
              <p:cNvSpPr/>
              <p:nvPr/>
            </p:nvSpPr>
            <p:spPr>
              <a:xfrm>
                <a:off x="1943287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9" name="Google Shape;4569;p32"/>
              <p:cNvSpPr/>
              <p:nvPr/>
            </p:nvSpPr>
            <p:spPr>
              <a:xfrm>
                <a:off x="1943287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0" name="Google Shape;4570;p32"/>
              <p:cNvSpPr/>
              <p:nvPr/>
            </p:nvSpPr>
            <p:spPr>
              <a:xfrm>
                <a:off x="1943287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1" name="Google Shape;4571;p32"/>
              <p:cNvSpPr/>
              <p:nvPr/>
            </p:nvSpPr>
            <p:spPr>
              <a:xfrm>
                <a:off x="1943287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2" name="Google Shape;4572;p32"/>
              <p:cNvSpPr/>
              <p:nvPr/>
            </p:nvSpPr>
            <p:spPr>
              <a:xfrm>
                <a:off x="1943287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3" name="Google Shape;4573;p32"/>
              <p:cNvSpPr/>
              <p:nvPr/>
            </p:nvSpPr>
            <p:spPr>
              <a:xfrm>
                <a:off x="1943287" y="8327966"/>
                <a:ext cx="4359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493" extrusionOk="0">
                    <a:moveTo>
                      <a:pt x="0" y="0"/>
                    </a:moveTo>
                    <a:lnTo>
                      <a:pt x="0" y="2492"/>
                    </a:lnTo>
                    <a:lnTo>
                      <a:pt x="304" y="243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4" name="Google Shape;4574;p32"/>
              <p:cNvSpPr/>
              <p:nvPr/>
            </p:nvSpPr>
            <p:spPr>
              <a:xfrm>
                <a:off x="1943287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5" name="Google Shape;4575;p32"/>
              <p:cNvSpPr/>
              <p:nvPr/>
            </p:nvSpPr>
            <p:spPr>
              <a:xfrm>
                <a:off x="1943287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6" name="Google Shape;4576;p32"/>
              <p:cNvSpPr/>
              <p:nvPr/>
            </p:nvSpPr>
            <p:spPr>
              <a:xfrm>
                <a:off x="1943287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7" name="Google Shape;4577;p32"/>
              <p:cNvSpPr/>
              <p:nvPr/>
            </p:nvSpPr>
            <p:spPr>
              <a:xfrm>
                <a:off x="1943287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8" name="Google Shape;4578;p32"/>
              <p:cNvSpPr/>
              <p:nvPr/>
            </p:nvSpPr>
            <p:spPr>
              <a:xfrm>
                <a:off x="1943287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9" name="Google Shape;4579;p32"/>
              <p:cNvSpPr/>
              <p:nvPr/>
            </p:nvSpPr>
            <p:spPr>
              <a:xfrm>
                <a:off x="1943287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0" name="Google Shape;4580;p32"/>
              <p:cNvSpPr/>
              <p:nvPr/>
            </p:nvSpPr>
            <p:spPr>
              <a:xfrm>
                <a:off x="1943287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1" name="Google Shape;4581;p32"/>
              <p:cNvSpPr/>
              <p:nvPr/>
            </p:nvSpPr>
            <p:spPr>
              <a:xfrm>
                <a:off x="1943287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2" name="Google Shape;4582;p32"/>
              <p:cNvSpPr/>
              <p:nvPr/>
            </p:nvSpPr>
            <p:spPr>
              <a:xfrm>
                <a:off x="1943287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3" name="Google Shape;4583;p32"/>
              <p:cNvSpPr/>
              <p:nvPr/>
            </p:nvSpPr>
            <p:spPr>
              <a:xfrm>
                <a:off x="1943287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4" name="Google Shape;4584;p32"/>
              <p:cNvSpPr/>
              <p:nvPr/>
            </p:nvSpPr>
            <p:spPr>
              <a:xfrm>
                <a:off x="1943287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5" name="Google Shape;4585;p32"/>
              <p:cNvSpPr/>
              <p:nvPr/>
            </p:nvSpPr>
            <p:spPr>
              <a:xfrm>
                <a:off x="1943287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6" name="Google Shape;4586;p32"/>
              <p:cNvSpPr/>
              <p:nvPr/>
            </p:nvSpPr>
            <p:spPr>
              <a:xfrm>
                <a:off x="1943287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7" name="Google Shape;4587;p32"/>
              <p:cNvSpPr/>
              <p:nvPr/>
            </p:nvSpPr>
            <p:spPr>
              <a:xfrm>
                <a:off x="2097543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8" name="Google Shape;4588;p32"/>
              <p:cNvSpPr/>
              <p:nvPr/>
            </p:nvSpPr>
            <p:spPr>
              <a:xfrm>
                <a:off x="2097543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9" name="Google Shape;4589;p32"/>
              <p:cNvSpPr/>
              <p:nvPr/>
            </p:nvSpPr>
            <p:spPr>
              <a:xfrm>
                <a:off x="2097543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0" name="Google Shape;4590;p32"/>
              <p:cNvSpPr/>
              <p:nvPr/>
            </p:nvSpPr>
            <p:spPr>
              <a:xfrm>
                <a:off x="2097543" y="8173711"/>
                <a:ext cx="3499" cy="9848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868" extrusionOk="0">
                    <a:moveTo>
                      <a:pt x="0" y="0"/>
                    </a:moveTo>
                    <a:lnTo>
                      <a:pt x="0" y="6868"/>
                    </a:lnTo>
                    <a:cubicBezTo>
                      <a:pt x="61" y="6746"/>
                      <a:pt x="182" y="6686"/>
                      <a:pt x="243" y="6564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1" name="Google Shape;4591;p32"/>
              <p:cNvSpPr/>
              <p:nvPr/>
            </p:nvSpPr>
            <p:spPr>
              <a:xfrm>
                <a:off x="2097543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2" name="Google Shape;4592;p32"/>
              <p:cNvSpPr/>
              <p:nvPr/>
            </p:nvSpPr>
            <p:spPr>
              <a:xfrm>
                <a:off x="2097543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3" name="Google Shape;4593;p32"/>
              <p:cNvSpPr/>
              <p:nvPr/>
            </p:nvSpPr>
            <p:spPr>
              <a:xfrm>
                <a:off x="2097543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4" name="Google Shape;4594;p32"/>
              <p:cNvSpPr/>
              <p:nvPr/>
            </p:nvSpPr>
            <p:spPr>
              <a:xfrm>
                <a:off x="2097543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5" name="Google Shape;4595;p32"/>
              <p:cNvSpPr/>
              <p:nvPr/>
            </p:nvSpPr>
            <p:spPr>
              <a:xfrm>
                <a:off x="2097543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6" name="Google Shape;4596;p32"/>
              <p:cNvSpPr/>
              <p:nvPr/>
            </p:nvSpPr>
            <p:spPr>
              <a:xfrm>
                <a:off x="2097543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7" name="Google Shape;4597;p32"/>
              <p:cNvSpPr/>
              <p:nvPr/>
            </p:nvSpPr>
            <p:spPr>
              <a:xfrm>
                <a:off x="2097543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8" name="Google Shape;4598;p32"/>
              <p:cNvSpPr/>
              <p:nvPr/>
            </p:nvSpPr>
            <p:spPr>
              <a:xfrm>
                <a:off x="2097543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9" name="Google Shape;4599;p32"/>
              <p:cNvSpPr/>
              <p:nvPr/>
            </p:nvSpPr>
            <p:spPr>
              <a:xfrm>
                <a:off x="2097543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0" name="Google Shape;4600;p32"/>
              <p:cNvSpPr/>
              <p:nvPr/>
            </p:nvSpPr>
            <p:spPr>
              <a:xfrm>
                <a:off x="2097543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1" name="Google Shape;4601;p32"/>
              <p:cNvSpPr/>
              <p:nvPr/>
            </p:nvSpPr>
            <p:spPr>
              <a:xfrm>
                <a:off x="2097543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2" name="Google Shape;4602;p32"/>
              <p:cNvSpPr/>
              <p:nvPr/>
            </p:nvSpPr>
            <p:spPr>
              <a:xfrm>
                <a:off x="2097543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3" name="Google Shape;4603;p32"/>
              <p:cNvSpPr/>
              <p:nvPr/>
            </p:nvSpPr>
            <p:spPr>
              <a:xfrm>
                <a:off x="2097543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4" name="Google Shape;4604;p32"/>
              <p:cNvSpPr/>
              <p:nvPr/>
            </p:nvSpPr>
            <p:spPr>
              <a:xfrm>
                <a:off x="2097543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5" name="Google Shape;4605;p32"/>
              <p:cNvSpPr/>
              <p:nvPr/>
            </p:nvSpPr>
            <p:spPr>
              <a:xfrm>
                <a:off x="2251798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6" name="Google Shape;4606;p32"/>
              <p:cNvSpPr/>
              <p:nvPr/>
            </p:nvSpPr>
            <p:spPr>
              <a:xfrm>
                <a:off x="2251798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7" name="Google Shape;4607;p32"/>
              <p:cNvSpPr/>
              <p:nvPr/>
            </p:nvSpPr>
            <p:spPr>
              <a:xfrm>
                <a:off x="2251798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8" name="Google Shape;4608;p32"/>
              <p:cNvSpPr/>
              <p:nvPr/>
            </p:nvSpPr>
            <p:spPr>
              <a:xfrm>
                <a:off x="2251798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9" name="Google Shape;4609;p32"/>
              <p:cNvSpPr/>
              <p:nvPr/>
            </p:nvSpPr>
            <p:spPr>
              <a:xfrm>
                <a:off x="2251798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0" name="Google Shape;4610;p32"/>
              <p:cNvSpPr/>
              <p:nvPr/>
            </p:nvSpPr>
            <p:spPr>
              <a:xfrm>
                <a:off x="2251798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1" name="Google Shape;4611;p32"/>
              <p:cNvSpPr/>
              <p:nvPr/>
            </p:nvSpPr>
            <p:spPr>
              <a:xfrm>
                <a:off x="2251798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2" name="Google Shape;4612;p32"/>
              <p:cNvSpPr/>
              <p:nvPr/>
            </p:nvSpPr>
            <p:spPr>
              <a:xfrm>
                <a:off x="2251798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3" name="Google Shape;4613;p32"/>
              <p:cNvSpPr/>
              <p:nvPr/>
            </p:nvSpPr>
            <p:spPr>
              <a:xfrm>
                <a:off x="2251798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4" name="Google Shape;4614;p32"/>
              <p:cNvSpPr/>
              <p:nvPr/>
            </p:nvSpPr>
            <p:spPr>
              <a:xfrm>
                <a:off x="2251798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5" name="Google Shape;4615;p32"/>
              <p:cNvSpPr/>
              <p:nvPr/>
            </p:nvSpPr>
            <p:spPr>
              <a:xfrm>
                <a:off x="2251798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6" name="Google Shape;4616;p32"/>
              <p:cNvSpPr/>
              <p:nvPr/>
            </p:nvSpPr>
            <p:spPr>
              <a:xfrm>
                <a:off x="2251798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7" name="Google Shape;4617;p32"/>
              <p:cNvSpPr/>
              <p:nvPr/>
            </p:nvSpPr>
            <p:spPr>
              <a:xfrm>
                <a:off x="2251798" y="8173711"/>
                <a:ext cx="3499" cy="10547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355" extrusionOk="0">
                    <a:moveTo>
                      <a:pt x="0" y="0"/>
                    </a:moveTo>
                    <a:lnTo>
                      <a:pt x="0" y="7233"/>
                    </a:lnTo>
                    <a:cubicBezTo>
                      <a:pt x="61" y="7293"/>
                      <a:pt x="183" y="7293"/>
                      <a:pt x="243" y="7354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8" name="Google Shape;4618;p32"/>
              <p:cNvSpPr/>
              <p:nvPr/>
            </p:nvSpPr>
            <p:spPr>
              <a:xfrm>
                <a:off x="2251798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9" name="Google Shape;4619;p32"/>
              <p:cNvSpPr/>
              <p:nvPr/>
            </p:nvSpPr>
            <p:spPr>
              <a:xfrm>
                <a:off x="2251798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0" name="Google Shape;4620;p32"/>
              <p:cNvSpPr/>
              <p:nvPr/>
            </p:nvSpPr>
            <p:spPr>
              <a:xfrm>
                <a:off x="2251798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1" name="Google Shape;4621;p32"/>
              <p:cNvSpPr/>
              <p:nvPr/>
            </p:nvSpPr>
            <p:spPr>
              <a:xfrm>
                <a:off x="2251798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2" name="Google Shape;4622;p32"/>
              <p:cNvSpPr/>
              <p:nvPr/>
            </p:nvSpPr>
            <p:spPr>
              <a:xfrm>
                <a:off x="2251798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3" name="Google Shape;4623;p32"/>
              <p:cNvSpPr/>
              <p:nvPr/>
            </p:nvSpPr>
            <p:spPr>
              <a:xfrm>
                <a:off x="2405179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4" name="Google Shape;4624;p32"/>
              <p:cNvSpPr/>
              <p:nvPr/>
            </p:nvSpPr>
            <p:spPr>
              <a:xfrm>
                <a:off x="2405179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5" name="Google Shape;4625;p32"/>
              <p:cNvSpPr/>
              <p:nvPr/>
            </p:nvSpPr>
            <p:spPr>
              <a:xfrm>
                <a:off x="2405179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6" name="Google Shape;4626;p32"/>
              <p:cNvSpPr/>
              <p:nvPr/>
            </p:nvSpPr>
            <p:spPr>
              <a:xfrm>
                <a:off x="2405179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7" name="Google Shape;4627;p32"/>
              <p:cNvSpPr/>
              <p:nvPr/>
            </p:nvSpPr>
            <p:spPr>
              <a:xfrm>
                <a:off x="2405179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8" name="Google Shape;4628;p32"/>
              <p:cNvSpPr/>
              <p:nvPr/>
            </p:nvSpPr>
            <p:spPr>
              <a:xfrm>
                <a:off x="2405179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9" name="Google Shape;4629;p32"/>
              <p:cNvSpPr/>
              <p:nvPr/>
            </p:nvSpPr>
            <p:spPr>
              <a:xfrm>
                <a:off x="2405179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0" name="Google Shape;4630;p32"/>
              <p:cNvSpPr/>
              <p:nvPr/>
            </p:nvSpPr>
            <p:spPr>
              <a:xfrm>
                <a:off x="2405179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1" name="Google Shape;4631;p32"/>
              <p:cNvSpPr/>
              <p:nvPr/>
            </p:nvSpPr>
            <p:spPr>
              <a:xfrm>
                <a:off x="2405179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2" name="Google Shape;4632;p32"/>
              <p:cNvSpPr/>
              <p:nvPr/>
            </p:nvSpPr>
            <p:spPr>
              <a:xfrm>
                <a:off x="2405179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3" name="Google Shape;4633;p32"/>
              <p:cNvSpPr/>
              <p:nvPr/>
            </p:nvSpPr>
            <p:spPr>
              <a:xfrm>
                <a:off x="2405179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4" name="Google Shape;4634;p32"/>
              <p:cNvSpPr/>
              <p:nvPr/>
            </p:nvSpPr>
            <p:spPr>
              <a:xfrm>
                <a:off x="2406054" y="8173711"/>
                <a:ext cx="3499" cy="146426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211" extrusionOk="0">
                    <a:moveTo>
                      <a:pt x="0" y="0"/>
                    </a:moveTo>
                    <a:lnTo>
                      <a:pt x="0" y="10150"/>
                    </a:lnTo>
                    <a:cubicBezTo>
                      <a:pt x="61" y="10150"/>
                      <a:pt x="122" y="10150"/>
                      <a:pt x="243" y="10211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5" name="Google Shape;4635;p32"/>
              <p:cNvSpPr/>
              <p:nvPr/>
            </p:nvSpPr>
            <p:spPr>
              <a:xfrm>
                <a:off x="2405179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6" name="Google Shape;4636;p32"/>
              <p:cNvSpPr/>
              <p:nvPr/>
            </p:nvSpPr>
            <p:spPr>
              <a:xfrm>
                <a:off x="2405179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7" name="Google Shape;4637;p32"/>
              <p:cNvSpPr/>
              <p:nvPr/>
            </p:nvSpPr>
            <p:spPr>
              <a:xfrm>
                <a:off x="2405179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8" name="Google Shape;4638;p32"/>
              <p:cNvSpPr/>
              <p:nvPr/>
            </p:nvSpPr>
            <p:spPr>
              <a:xfrm>
                <a:off x="2405179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9" name="Google Shape;4639;p32"/>
              <p:cNvSpPr/>
              <p:nvPr/>
            </p:nvSpPr>
            <p:spPr>
              <a:xfrm>
                <a:off x="2405179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0" name="Google Shape;4640;p32"/>
              <p:cNvSpPr/>
              <p:nvPr/>
            </p:nvSpPr>
            <p:spPr>
              <a:xfrm>
                <a:off x="2405179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1" name="Google Shape;4641;p32"/>
              <p:cNvSpPr/>
              <p:nvPr/>
            </p:nvSpPr>
            <p:spPr>
              <a:xfrm>
                <a:off x="2559434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2" name="Google Shape;4642;p32"/>
              <p:cNvSpPr/>
              <p:nvPr/>
            </p:nvSpPr>
            <p:spPr>
              <a:xfrm>
                <a:off x="2559434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3" name="Google Shape;4643;p32"/>
              <p:cNvSpPr/>
              <p:nvPr/>
            </p:nvSpPr>
            <p:spPr>
              <a:xfrm>
                <a:off x="2559434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4" name="Google Shape;4644;p32"/>
              <p:cNvSpPr/>
              <p:nvPr/>
            </p:nvSpPr>
            <p:spPr>
              <a:xfrm>
                <a:off x="2559434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5" name="Google Shape;4645;p32"/>
              <p:cNvSpPr/>
              <p:nvPr/>
            </p:nvSpPr>
            <p:spPr>
              <a:xfrm>
                <a:off x="2559434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6" name="Google Shape;4646;p32"/>
              <p:cNvSpPr/>
              <p:nvPr/>
            </p:nvSpPr>
            <p:spPr>
              <a:xfrm>
                <a:off x="2559434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7" name="Google Shape;4647;p32"/>
              <p:cNvSpPr/>
              <p:nvPr/>
            </p:nvSpPr>
            <p:spPr>
              <a:xfrm>
                <a:off x="2559434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8" name="Google Shape;4648;p32"/>
              <p:cNvSpPr/>
              <p:nvPr/>
            </p:nvSpPr>
            <p:spPr>
              <a:xfrm>
                <a:off x="2559434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9" name="Google Shape;4649;p32"/>
              <p:cNvSpPr/>
              <p:nvPr/>
            </p:nvSpPr>
            <p:spPr>
              <a:xfrm>
                <a:off x="2559434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0" name="Google Shape;4650;p32"/>
              <p:cNvSpPr/>
              <p:nvPr/>
            </p:nvSpPr>
            <p:spPr>
              <a:xfrm>
                <a:off x="2559434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1" name="Google Shape;4651;p32"/>
              <p:cNvSpPr/>
              <p:nvPr/>
            </p:nvSpPr>
            <p:spPr>
              <a:xfrm>
                <a:off x="2559434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2" name="Google Shape;4652;p32"/>
              <p:cNvSpPr/>
              <p:nvPr/>
            </p:nvSpPr>
            <p:spPr>
              <a:xfrm>
                <a:off x="2559434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3" name="Google Shape;4653;p32"/>
              <p:cNvSpPr/>
              <p:nvPr/>
            </p:nvSpPr>
            <p:spPr>
              <a:xfrm>
                <a:off x="2559434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4" name="Google Shape;4654;p32"/>
              <p:cNvSpPr/>
              <p:nvPr/>
            </p:nvSpPr>
            <p:spPr>
              <a:xfrm>
                <a:off x="2559434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5" name="Google Shape;4655;p32"/>
              <p:cNvSpPr/>
              <p:nvPr/>
            </p:nvSpPr>
            <p:spPr>
              <a:xfrm>
                <a:off x="2559434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6" name="Google Shape;4656;p32"/>
              <p:cNvSpPr/>
              <p:nvPr/>
            </p:nvSpPr>
            <p:spPr>
              <a:xfrm>
                <a:off x="2559434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7" name="Google Shape;4657;p32"/>
              <p:cNvSpPr/>
              <p:nvPr/>
            </p:nvSpPr>
            <p:spPr>
              <a:xfrm>
                <a:off x="2559434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8" name="Google Shape;4658;p32"/>
              <p:cNvSpPr/>
              <p:nvPr/>
            </p:nvSpPr>
            <p:spPr>
              <a:xfrm>
                <a:off x="2559434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9" name="Google Shape;4659;p32"/>
              <p:cNvSpPr/>
              <p:nvPr/>
            </p:nvSpPr>
            <p:spPr>
              <a:xfrm>
                <a:off x="2559434" y="8327966"/>
                <a:ext cx="4374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1" y="0"/>
                    </a:moveTo>
                    <a:lnTo>
                      <a:pt x="1" y="304"/>
                    </a:lnTo>
                    <a:cubicBezTo>
                      <a:pt x="122" y="304"/>
                      <a:pt x="183" y="244"/>
                      <a:pt x="304" y="244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0" name="Google Shape;4660;p32"/>
              <p:cNvSpPr/>
              <p:nvPr/>
            </p:nvSpPr>
            <p:spPr>
              <a:xfrm>
                <a:off x="2713690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1" name="Google Shape;4661;p32"/>
              <p:cNvSpPr/>
              <p:nvPr/>
            </p:nvSpPr>
            <p:spPr>
              <a:xfrm>
                <a:off x="2713690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2" name="Google Shape;4662;p32"/>
              <p:cNvSpPr/>
              <p:nvPr/>
            </p:nvSpPr>
            <p:spPr>
              <a:xfrm>
                <a:off x="2713690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3" name="Google Shape;4663;p32"/>
              <p:cNvSpPr/>
              <p:nvPr/>
            </p:nvSpPr>
            <p:spPr>
              <a:xfrm>
                <a:off x="2713690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4" name="Google Shape;4664;p32"/>
              <p:cNvSpPr/>
              <p:nvPr/>
            </p:nvSpPr>
            <p:spPr>
              <a:xfrm>
                <a:off x="2713690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5" name="Google Shape;4665;p32"/>
              <p:cNvSpPr/>
              <p:nvPr/>
            </p:nvSpPr>
            <p:spPr>
              <a:xfrm>
                <a:off x="2713690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6" name="Google Shape;4666;p32"/>
              <p:cNvSpPr/>
              <p:nvPr/>
            </p:nvSpPr>
            <p:spPr>
              <a:xfrm>
                <a:off x="2713690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7" name="Google Shape;4667;p32"/>
              <p:cNvSpPr/>
              <p:nvPr/>
            </p:nvSpPr>
            <p:spPr>
              <a:xfrm>
                <a:off x="2713690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8" name="Google Shape;4668;p32"/>
              <p:cNvSpPr/>
              <p:nvPr/>
            </p:nvSpPr>
            <p:spPr>
              <a:xfrm>
                <a:off x="2713690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9" name="Google Shape;4669;p32"/>
              <p:cNvSpPr/>
              <p:nvPr/>
            </p:nvSpPr>
            <p:spPr>
              <a:xfrm>
                <a:off x="2713690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0" name="Google Shape;4670;p32"/>
              <p:cNvSpPr/>
              <p:nvPr/>
            </p:nvSpPr>
            <p:spPr>
              <a:xfrm>
                <a:off x="2713690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1" name="Google Shape;4671;p32"/>
              <p:cNvSpPr/>
              <p:nvPr/>
            </p:nvSpPr>
            <p:spPr>
              <a:xfrm>
                <a:off x="2713690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2" name="Google Shape;4672;p32"/>
              <p:cNvSpPr/>
              <p:nvPr/>
            </p:nvSpPr>
            <p:spPr>
              <a:xfrm>
                <a:off x="2713690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3" name="Google Shape;4673;p32"/>
              <p:cNvSpPr/>
              <p:nvPr/>
            </p:nvSpPr>
            <p:spPr>
              <a:xfrm>
                <a:off x="2713690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4" name="Google Shape;4674;p32"/>
              <p:cNvSpPr/>
              <p:nvPr/>
            </p:nvSpPr>
            <p:spPr>
              <a:xfrm>
                <a:off x="2713690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5" name="Google Shape;4675;p32"/>
              <p:cNvSpPr/>
              <p:nvPr/>
            </p:nvSpPr>
            <p:spPr>
              <a:xfrm>
                <a:off x="2713690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6" name="Google Shape;4676;p32"/>
              <p:cNvSpPr/>
              <p:nvPr/>
            </p:nvSpPr>
            <p:spPr>
              <a:xfrm>
                <a:off x="2713690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7" name="Google Shape;4677;p32"/>
              <p:cNvSpPr/>
              <p:nvPr/>
            </p:nvSpPr>
            <p:spPr>
              <a:xfrm>
                <a:off x="2713690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8" name="Google Shape;4678;p32"/>
              <p:cNvSpPr/>
              <p:nvPr/>
            </p:nvSpPr>
            <p:spPr>
              <a:xfrm>
                <a:off x="2713690" y="8327966"/>
                <a:ext cx="4374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44" extrusionOk="0">
                    <a:moveTo>
                      <a:pt x="1" y="0"/>
                    </a:moveTo>
                    <a:lnTo>
                      <a:pt x="1" y="122"/>
                    </a:lnTo>
                    <a:cubicBezTo>
                      <a:pt x="122" y="183"/>
                      <a:pt x="183" y="244"/>
                      <a:pt x="304" y="244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9" name="Google Shape;4679;p32"/>
              <p:cNvSpPr/>
              <p:nvPr/>
            </p:nvSpPr>
            <p:spPr>
              <a:xfrm>
                <a:off x="2867945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0" name="Google Shape;4680;p32"/>
              <p:cNvSpPr/>
              <p:nvPr/>
            </p:nvSpPr>
            <p:spPr>
              <a:xfrm>
                <a:off x="2867945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1" name="Google Shape;4681;p32"/>
              <p:cNvSpPr/>
              <p:nvPr/>
            </p:nvSpPr>
            <p:spPr>
              <a:xfrm>
                <a:off x="2867945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2" name="Google Shape;4682;p32"/>
              <p:cNvSpPr/>
              <p:nvPr/>
            </p:nvSpPr>
            <p:spPr>
              <a:xfrm>
                <a:off x="2867945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3" name="Google Shape;4683;p32"/>
              <p:cNvSpPr/>
              <p:nvPr/>
            </p:nvSpPr>
            <p:spPr>
              <a:xfrm>
                <a:off x="2867945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4" name="Google Shape;4684;p32"/>
              <p:cNvSpPr/>
              <p:nvPr/>
            </p:nvSpPr>
            <p:spPr>
              <a:xfrm>
                <a:off x="2867945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5" name="Google Shape;4685;p32"/>
              <p:cNvSpPr/>
              <p:nvPr/>
            </p:nvSpPr>
            <p:spPr>
              <a:xfrm>
                <a:off x="2867945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6" name="Google Shape;4686;p32"/>
              <p:cNvSpPr/>
              <p:nvPr/>
            </p:nvSpPr>
            <p:spPr>
              <a:xfrm>
                <a:off x="2867945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7" name="Google Shape;4687;p32"/>
              <p:cNvSpPr/>
              <p:nvPr/>
            </p:nvSpPr>
            <p:spPr>
              <a:xfrm>
                <a:off x="2867945" y="8327966"/>
                <a:ext cx="3499" cy="5143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244" y="358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8" name="Google Shape;4688;p32"/>
              <p:cNvSpPr/>
              <p:nvPr/>
            </p:nvSpPr>
            <p:spPr>
              <a:xfrm>
                <a:off x="2867945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9" name="Google Shape;4689;p32"/>
              <p:cNvSpPr/>
              <p:nvPr/>
            </p:nvSpPr>
            <p:spPr>
              <a:xfrm>
                <a:off x="2867945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0" name="Google Shape;4690;p32"/>
              <p:cNvSpPr/>
              <p:nvPr/>
            </p:nvSpPr>
            <p:spPr>
              <a:xfrm>
                <a:off x="2867945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1" name="Google Shape;4691;p32"/>
              <p:cNvSpPr/>
              <p:nvPr/>
            </p:nvSpPr>
            <p:spPr>
              <a:xfrm>
                <a:off x="2867945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2" name="Google Shape;4692;p32"/>
              <p:cNvSpPr/>
              <p:nvPr/>
            </p:nvSpPr>
            <p:spPr>
              <a:xfrm>
                <a:off x="2867945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3" name="Google Shape;4693;p32"/>
              <p:cNvSpPr/>
              <p:nvPr/>
            </p:nvSpPr>
            <p:spPr>
              <a:xfrm>
                <a:off x="2867945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4" name="Google Shape;4694;p32"/>
              <p:cNvSpPr/>
              <p:nvPr/>
            </p:nvSpPr>
            <p:spPr>
              <a:xfrm>
                <a:off x="2867945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5" name="Google Shape;4695;p32"/>
              <p:cNvSpPr/>
              <p:nvPr/>
            </p:nvSpPr>
            <p:spPr>
              <a:xfrm>
                <a:off x="2867945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6" name="Google Shape;4696;p32"/>
              <p:cNvSpPr/>
              <p:nvPr/>
            </p:nvSpPr>
            <p:spPr>
              <a:xfrm>
                <a:off x="2867945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7" name="Google Shape;4697;p32"/>
              <p:cNvSpPr/>
              <p:nvPr/>
            </p:nvSpPr>
            <p:spPr>
              <a:xfrm>
                <a:off x="2867945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8" name="Google Shape;4698;p32"/>
              <p:cNvSpPr/>
              <p:nvPr/>
            </p:nvSpPr>
            <p:spPr>
              <a:xfrm>
                <a:off x="3022200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9" name="Google Shape;4699;p32"/>
              <p:cNvSpPr/>
              <p:nvPr/>
            </p:nvSpPr>
            <p:spPr>
              <a:xfrm>
                <a:off x="3022200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0" name="Google Shape;4700;p32"/>
              <p:cNvSpPr/>
              <p:nvPr/>
            </p:nvSpPr>
            <p:spPr>
              <a:xfrm>
                <a:off x="3022200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1" name="Google Shape;4701;p32"/>
              <p:cNvSpPr/>
              <p:nvPr/>
            </p:nvSpPr>
            <p:spPr>
              <a:xfrm>
                <a:off x="3022200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2" name="Google Shape;4702;p32"/>
              <p:cNvSpPr/>
              <p:nvPr/>
            </p:nvSpPr>
            <p:spPr>
              <a:xfrm>
                <a:off x="3022200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3" name="Google Shape;4703;p32"/>
              <p:cNvSpPr/>
              <p:nvPr/>
            </p:nvSpPr>
            <p:spPr>
              <a:xfrm>
                <a:off x="3022200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4" name="Google Shape;4704;p32"/>
              <p:cNvSpPr/>
              <p:nvPr/>
            </p:nvSpPr>
            <p:spPr>
              <a:xfrm>
                <a:off x="3022200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5" name="Google Shape;4705;p32"/>
              <p:cNvSpPr/>
              <p:nvPr/>
            </p:nvSpPr>
            <p:spPr>
              <a:xfrm>
                <a:off x="3022200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6" name="Google Shape;4706;p32"/>
              <p:cNvSpPr/>
              <p:nvPr/>
            </p:nvSpPr>
            <p:spPr>
              <a:xfrm>
                <a:off x="3022200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7" name="Google Shape;4707;p32"/>
              <p:cNvSpPr/>
              <p:nvPr/>
            </p:nvSpPr>
            <p:spPr>
              <a:xfrm>
                <a:off x="3022200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8" name="Google Shape;4708;p32"/>
              <p:cNvSpPr/>
              <p:nvPr/>
            </p:nvSpPr>
            <p:spPr>
              <a:xfrm>
                <a:off x="3022200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9" name="Google Shape;4709;p32"/>
              <p:cNvSpPr/>
              <p:nvPr/>
            </p:nvSpPr>
            <p:spPr>
              <a:xfrm>
                <a:off x="3022200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0" name="Google Shape;4710;p32"/>
              <p:cNvSpPr/>
              <p:nvPr/>
            </p:nvSpPr>
            <p:spPr>
              <a:xfrm>
                <a:off x="3022200" y="8327966"/>
                <a:ext cx="1764" cy="889"/>
              </a:xfrm>
              <a:custGeom>
                <a:avLst/>
                <a:gdLst/>
                <a:ahLst/>
                <a:cxnLst/>
                <a:rect l="l" t="t" r="r" b="b"/>
                <a:pathLst>
                  <a:path w="123" h="62" extrusionOk="0">
                    <a:moveTo>
                      <a:pt x="1" y="0"/>
                    </a:moveTo>
                    <a:lnTo>
                      <a:pt x="1" y="61"/>
                    </a:lnTo>
                    <a:cubicBezTo>
                      <a:pt x="1" y="0"/>
                      <a:pt x="61" y="0"/>
                      <a:pt x="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1" name="Google Shape;4711;p32"/>
              <p:cNvSpPr/>
              <p:nvPr/>
            </p:nvSpPr>
            <p:spPr>
              <a:xfrm>
                <a:off x="3022200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2" name="Google Shape;4712;p32"/>
              <p:cNvSpPr/>
              <p:nvPr/>
            </p:nvSpPr>
            <p:spPr>
              <a:xfrm>
                <a:off x="3022200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3" name="Google Shape;4713;p32"/>
              <p:cNvSpPr/>
              <p:nvPr/>
            </p:nvSpPr>
            <p:spPr>
              <a:xfrm>
                <a:off x="3022200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4" name="Google Shape;4714;p32"/>
              <p:cNvSpPr/>
              <p:nvPr/>
            </p:nvSpPr>
            <p:spPr>
              <a:xfrm>
                <a:off x="3022200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5" name="Google Shape;4715;p32"/>
              <p:cNvSpPr/>
              <p:nvPr/>
            </p:nvSpPr>
            <p:spPr>
              <a:xfrm>
                <a:off x="3022200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6" name="Google Shape;4716;p32"/>
              <p:cNvSpPr/>
              <p:nvPr/>
            </p:nvSpPr>
            <p:spPr>
              <a:xfrm>
                <a:off x="3022200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7" name="Google Shape;4717;p32"/>
              <p:cNvSpPr/>
              <p:nvPr/>
            </p:nvSpPr>
            <p:spPr>
              <a:xfrm>
                <a:off x="3175581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8" name="Google Shape;4718;p32"/>
              <p:cNvSpPr/>
              <p:nvPr/>
            </p:nvSpPr>
            <p:spPr>
              <a:xfrm>
                <a:off x="3175581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9" name="Google Shape;4719;p32"/>
              <p:cNvSpPr/>
              <p:nvPr/>
            </p:nvSpPr>
            <p:spPr>
              <a:xfrm>
                <a:off x="3175581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0" name="Google Shape;4720;p32"/>
              <p:cNvSpPr/>
              <p:nvPr/>
            </p:nvSpPr>
            <p:spPr>
              <a:xfrm>
                <a:off x="3175581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1" name="Google Shape;4721;p32"/>
              <p:cNvSpPr/>
              <p:nvPr/>
            </p:nvSpPr>
            <p:spPr>
              <a:xfrm>
                <a:off x="3175581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2" name="Google Shape;4722;p32"/>
              <p:cNvSpPr/>
              <p:nvPr/>
            </p:nvSpPr>
            <p:spPr>
              <a:xfrm>
                <a:off x="3175581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3" name="Google Shape;4723;p32"/>
              <p:cNvSpPr/>
              <p:nvPr/>
            </p:nvSpPr>
            <p:spPr>
              <a:xfrm>
                <a:off x="3175581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4" name="Google Shape;4724;p32"/>
              <p:cNvSpPr/>
              <p:nvPr/>
            </p:nvSpPr>
            <p:spPr>
              <a:xfrm>
                <a:off x="3175581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5" name="Google Shape;4725;p32"/>
              <p:cNvSpPr/>
              <p:nvPr/>
            </p:nvSpPr>
            <p:spPr>
              <a:xfrm>
                <a:off x="3175581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6" name="Google Shape;4726;p32"/>
              <p:cNvSpPr/>
              <p:nvPr/>
            </p:nvSpPr>
            <p:spPr>
              <a:xfrm>
                <a:off x="3175581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7" name="Google Shape;4727;p32"/>
              <p:cNvSpPr/>
              <p:nvPr/>
            </p:nvSpPr>
            <p:spPr>
              <a:xfrm>
                <a:off x="3175581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8" name="Google Shape;4728;p32"/>
              <p:cNvSpPr/>
              <p:nvPr/>
            </p:nvSpPr>
            <p:spPr>
              <a:xfrm>
                <a:off x="3175581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9" name="Google Shape;4729;p32"/>
              <p:cNvSpPr/>
              <p:nvPr/>
            </p:nvSpPr>
            <p:spPr>
              <a:xfrm>
                <a:off x="3175581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5" y="10453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0" name="Google Shape;4730;p32"/>
              <p:cNvSpPr/>
              <p:nvPr/>
            </p:nvSpPr>
            <p:spPr>
              <a:xfrm>
                <a:off x="3175581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1" name="Google Shape;4731;p32"/>
              <p:cNvSpPr/>
              <p:nvPr/>
            </p:nvSpPr>
            <p:spPr>
              <a:xfrm>
                <a:off x="3175581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2" name="Google Shape;4732;p32"/>
              <p:cNvSpPr/>
              <p:nvPr/>
            </p:nvSpPr>
            <p:spPr>
              <a:xfrm>
                <a:off x="3175581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3" name="Google Shape;4733;p32"/>
              <p:cNvSpPr/>
              <p:nvPr/>
            </p:nvSpPr>
            <p:spPr>
              <a:xfrm>
                <a:off x="3175581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4" name="Google Shape;4734;p32"/>
              <p:cNvSpPr/>
              <p:nvPr/>
            </p:nvSpPr>
            <p:spPr>
              <a:xfrm>
                <a:off x="3175581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5" name="Google Shape;4735;p32"/>
              <p:cNvSpPr/>
              <p:nvPr/>
            </p:nvSpPr>
            <p:spPr>
              <a:xfrm>
                <a:off x="3176456" y="8327966"/>
                <a:ext cx="3499" cy="13092"/>
              </a:xfrm>
              <a:custGeom>
                <a:avLst/>
                <a:gdLst/>
                <a:ahLst/>
                <a:cxnLst/>
                <a:rect l="l" t="t" r="r" b="b"/>
                <a:pathLst>
                  <a:path w="244" h="913" extrusionOk="0">
                    <a:moveTo>
                      <a:pt x="1" y="0"/>
                    </a:moveTo>
                    <a:lnTo>
                      <a:pt x="1" y="851"/>
                    </a:lnTo>
                    <a:cubicBezTo>
                      <a:pt x="61" y="851"/>
                      <a:pt x="122" y="912"/>
                      <a:pt x="244" y="912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6" name="Google Shape;4736;p32"/>
              <p:cNvSpPr/>
              <p:nvPr/>
            </p:nvSpPr>
            <p:spPr>
              <a:xfrm>
                <a:off x="3329836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7" name="Google Shape;4737;p32"/>
              <p:cNvSpPr/>
              <p:nvPr/>
            </p:nvSpPr>
            <p:spPr>
              <a:xfrm>
                <a:off x="3329836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8" name="Google Shape;4738;p32"/>
              <p:cNvSpPr/>
              <p:nvPr/>
            </p:nvSpPr>
            <p:spPr>
              <a:xfrm>
                <a:off x="3329836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9" name="Google Shape;4739;p32"/>
              <p:cNvSpPr/>
              <p:nvPr/>
            </p:nvSpPr>
            <p:spPr>
              <a:xfrm>
                <a:off x="3329836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0" name="Google Shape;4740;p32"/>
              <p:cNvSpPr/>
              <p:nvPr/>
            </p:nvSpPr>
            <p:spPr>
              <a:xfrm>
                <a:off x="3329836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1" name="Google Shape;4741;p32"/>
              <p:cNvSpPr/>
              <p:nvPr/>
            </p:nvSpPr>
            <p:spPr>
              <a:xfrm>
                <a:off x="3329836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2" name="Google Shape;4742;p32"/>
              <p:cNvSpPr/>
              <p:nvPr/>
            </p:nvSpPr>
            <p:spPr>
              <a:xfrm>
                <a:off x="3329836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3" name="Google Shape;4743;p32"/>
              <p:cNvSpPr/>
              <p:nvPr/>
            </p:nvSpPr>
            <p:spPr>
              <a:xfrm>
                <a:off x="3329836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4" name="Google Shape;4744;p32"/>
              <p:cNvSpPr/>
              <p:nvPr/>
            </p:nvSpPr>
            <p:spPr>
              <a:xfrm>
                <a:off x="3329836" y="8327966"/>
                <a:ext cx="4374" cy="200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399" extrusionOk="0">
                    <a:moveTo>
                      <a:pt x="1" y="0"/>
                    </a:moveTo>
                    <a:lnTo>
                      <a:pt x="1" y="1398"/>
                    </a:lnTo>
                    <a:lnTo>
                      <a:pt x="305" y="139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5" name="Google Shape;4745;p32"/>
              <p:cNvSpPr/>
              <p:nvPr/>
            </p:nvSpPr>
            <p:spPr>
              <a:xfrm>
                <a:off x="3329836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6" name="Google Shape;4746;p32"/>
              <p:cNvSpPr/>
              <p:nvPr/>
            </p:nvSpPr>
            <p:spPr>
              <a:xfrm>
                <a:off x="3329836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5" y="10453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7" name="Google Shape;4747;p32"/>
              <p:cNvSpPr/>
              <p:nvPr/>
            </p:nvSpPr>
            <p:spPr>
              <a:xfrm>
                <a:off x="3329836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8" name="Google Shape;4748;p32"/>
              <p:cNvSpPr/>
              <p:nvPr/>
            </p:nvSpPr>
            <p:spPr>
              <a:xfrm>
                <a:off x="3329836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9" name="Google Shape;4749;p32"/>
              <p:cNvSpPr/>
              <p:nvPr/>
            </p:nvSpPr>
            <p:spPr>
              <a:xfrm>
                <a:off x="3329836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0" name="Google Shape;4750;p32"/>
              <p:cNvSpPr/>
              <p:nvPr/>
            </p:nvSpPr>
            <p:spPr>
              <a:xfrm>
                <a:off x="3329836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1" name="Google Shape;4751;p32"/>
              <p:cNvSpPr/>
              <p:nvPr/>
            </p:nvSpPr>
            <p:spPr>
              <a:xfrm>
                <a:off x="3329836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2" name="Google Shape;4752;p32"/>
              <p:cNvSpPr/>
              <p:nvPr/>
            </p:nvSpPr>
            <p:spPr>
              <a:xfrm>
                <a:off x="3329836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3" name="Google Shape;4753;p32"/>
              <p:cNvSpPr/>
              <p:nvPr/>
            </p:nvSpPr>
            <p:spPr>
              <a:xfrm>
                <a:off x="3329836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4" name="Google Shape;4754;p32"/>
              <p:cNvSpPr/>
              <p:nvPr/>
            </p:nvSpPr>
            <p:spPr>
              <a:xfrm>
                <a:off x="3329836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5" name="Google Shape;4755;p32"/>
              <p:cNvSpPr/>
              <p:nvPr/>
            </p:nvSpPr>
            <p:spPr>
              <a:xfrm>
                <a:off x="3484106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6" name="Google Shape;4756;p32"/>
              <p:cNvSpPr/>
              <p:nvPr/>
            </p:nvSpPr>
            <p:spPr>
              <a:xfrm>
                <a:off x="3484106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7" name="Google Shape;4757;p32"/>
              <p:cNvSpPr/>
              <p:nvPr/>
            </p:nvSpPr>
            <p:spPr>
              <a:xfrm>
                <a:off x="3484106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8" name="Google Shape;4758;p32"/>
              <p:cNvSpPr/>
              <p:nvPr/>
            </p:nvSpPr>
            <p:spPr>
              <a:xfrm>
                <a:off x="3484106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9" name="Google Shape;4759;p32"/>
              <p:cNvSpPr/>
              <p:nvPr/>
            </p:nvSpPr>
            <p:spPr>
              <a:xfrm>
                <a:off x="3484106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0" name="Google Shape;4760;p32"/>
              <p:cNvSpPr/>
              <p:nvPr/>
            </p:nvSpPr>
            <p:spPr>
              <a:xfrm>
                <a:off x="3484106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1" name="Google Shape;4761;p32"/>
              <p:cNvSpPr/>
              <p:nvPr/>
            </p:nvSpPr>
            <p:spPr>
              <a:xfrm>
                <a:off x="3484106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2" name="Google Shape;4762;p32"/>
              <p:cNvSpPr/>
              <p:nvPr/>
            </p:nvSpPr>
            <p:spPr>
              <a:xfrm>
                <a:off x="3484106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3" name="Google Shape;4763;p32"/>
              <p:cNvSpPr/>
              <p:nvPr/>
            </p:nvSpPr>
            <p:spPr>
              <a:xfrm>
                <a:off x="3484106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4" name="Google Shape;4764;p32"/>
              <p:cNvSpPr/>
              <p:nvPr/>
            </p:nvSpPr>
            <p:spPr>
              <a:xfrm>
                <a:off x="3484106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5" name="Google Shape;4765;p32"/>
              <p:cNvSpPr/>
              <p:nvPr/>
            </p:nvSpPr>
            <p:spPr>
              <a:xfrm>
                <a:off x="3484106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6" name="Google Shape;4766;p32"/>
              <p:cNvSpPr/>
              <p:nvPr/>
            </p:nvSpPr>
            <p:spPr>
              <a:xfrm>
                <a:off x="3484106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7" name="Google Shape;4767;p32"/>
              <p:cNvSpPr/>
              <p:nvPr/>
            </p:nvSpPr>
            <p:spPr>
              <a:xfrm>
                <a:off x="3484106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8" name="Google Shape;4768;p32"/>
              <p:cNvSpPr/>
              <p:nvPr/>
            </p:nvSpPr>
            <p:spPr>
              <a:xfrm>
                <a:off x="3484106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9" name="Google Shape;4769;p32"/>
              <p:cNvSpPr/>
              <p:nvPr/>
            </p:nvSpPr>
            <p:spPr>
              <a:xfrm>
                <a:off x="3484106" y="8327966"/>
                <a:ext cx="3499" cy="524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66" extrusionOk="0">
                    <a:moveTo>
                      <a:pt x="0" y="0"/>
                    </a:moveTo>
                    <a:lnTo>
                      <a:pt x="0" y="365"/>
                    </a:lnTo>
                    <a:cubicBezTo>
                      <a:pt x="122" y="304"/>
                      <a:pt x="182" y="244"/>
                      <a:pt x="243" y="18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0" name="Google Shape;4770;p32"/>
              <p:cNvSpPr/>
              <p:nvPr/>
            </p:nvSpPr>
            <p:spPr>
              <a:xfrm>
                <a:off x="3484106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1" name="Google Shape;4771;p32"/>
              <p:cNvSpPr/>
              <p:nvPr/>
            </p:nvSpPr>
            <p:spPr>
              <a:xfrm>
                <a:off x="3484106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2" name="Google Shape;4772;p32"/>
              <p:cNvSpPr/>
              <p:nvPr/>
            </p:nvSpPr>
            <p:spPr>
              <a:xfrm>
                <a:off x="3484106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3" name="Google Shape;4773;p32"/>
              <p:cNvSpPr/>
              <p:nvPr/>
            </p:nvSpPr>
            <p:spPr>
              <a:xfrm>
                <a:off x="3484106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4" name="Google Shape;4774;p32"/>
              <p:cNvSpPr/>
              <p:nvPr/>
            </p:nvSpPr>
            <p:spPr>
              <a:xfrm>
                <a:off x="3638361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5" name="Google Shape;4775;p32"/>
              <p:cNvSpPr/>
              <p:nvPr/>
            </p:nvSpPr>
            <p:spPr>
              <a:xfrm>
                <a:off x="3638361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6" name="Google Shape;4776;p32"/>
              <p:cNvSpPr/>
              <p:nvPr/>
            </p:nvSpPr>
            <p:spPr>
              <a:xfrm>
                <a:off x="3638361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7" name="Google Shape;4777;p32"/>
              <p:cNvSpPr/>
              <p:nvPr/>
            </p:nvSpPr>
            <p:spPr>
              <a:xfrm>
                <a:off x="3638361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8" name="Google Shape;4778;p32"/>
              <p:cNvSpPr/>
              <p:nvPr/>
            </p:nvSpPr>
            <p:spPr>
              <a:xfrm>
                <a:off x="3638361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9" name="Google Shape;4779;p32"/>
              <p:cNvSpPr/>
              <p:nvPr/>
            </p:nvSpPr>
            <p:spPr>
              <a:xfrm>
                <a:off x="3638361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0" name="Google Shape;4780;p32"/>
              <p:cNvSpPr/>
              <p:nvPr/>
            </p:nvSpPr>
            <p:spPr>
              <a:xfrm>
                <a:off x="3638361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1" name="Google Shape;4781;p32"/>
              <p:cNvSpPr/>
              <p:nvPr/>
            </p:nvSpPr>
            <p:spPr>
              <a:xfrm>
                <a:off x="3638361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2" name="Google Shape;4782;p32"/>
              <p:cNvSpPr/>
              <p:nvPr/>
            </p:nvSpPr>
            <p:spPr>
              <a:xfrm>
                <a:off x="3638361" y="8173711"/>
                <a:ext cx="3499" cy="10023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990" extrusionOk="0">
                    <a:moveTo>
                      <a:pt x="0" y="0"/>
                    </a:moveTo>
                    <a:lnTo>
                      <a:pt x="0" y="6989"/>
                    </a:lnTo>
                    <a:cubicBezTo>
                      <a:pt x="61" y="6989"/>
                      <a:pt x="182" y="6929"/>
                      <a:pt x="243" y="6929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3" name="Google Shape;4783;p32"/>
              <p:cNvSpPr/>
              <p:nvPr/>
            </p:nvSpPr>
            <p:spPr>
              <a:xfrm>
                <a:off x="3638361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4" name="Google Shape;4784;p32"/>
              <p:cNvSpPr/>
              <p:nvPr/>
            </p:nvSpPr>
            <p:spPr>
              <a:xfrm>
                <a:off x="3638361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5" name="Google Shape;4785;p32"/>
              <p:cNvSpPr/>
              <p:nvPr/>
            </p:nvSpPr>
            <p:spPr>
              <a:xfrm>
                <a:off x="3638361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6" name="Google Shape;4786;p32"/>
              <p:cNvSpPr/>
              <p:nvPr/>
            </p:nvSpPr>
            <p:spPr>
              <a:xfrm>
                <a:off x="3638361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7" name="Google Shape;4787;p32"/>
              <p:cNvSpPr/>
              <p:nvPr/>
            </p:nvSpPr>
            <p:spPr>
              <a:xfrm>
                <a:off x="3638361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8" name="Google Shape;4788;p32"/>
              <p:cNvSpPr/>
              <p:nvPr/>
            </p:nvSpPr>
            <p:spPr>
              <a:xfrm>
                <a:off x="3638361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9" name="Google Shape;4789;p32"/>
              <p:cNvSpPr/>
              <p:nvPr/>
            </p:nvSpPr>
            <p:spPr>
              <a:xfrm>
                <a:off x="3638361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0" name="Google Shape;4790;p32"/>
              <p:cNvSpPr/>
              <p:nvPr/>
            </p:nvSpPr>
            <p:spPr>
              <a:xfrm>
                <a:off x="3638361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1" name="Google Shape;4791;p32"/>
              <p:cNvSpPr/>
              <p:nvPr/>
            </p:nvSpPr>
            <p:spPr>
              <a:xfrm>
                <a:off x="3638361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2" name="Google Shape;4792;p32"/>
              <p:cNvSpPr/>
              <p:nvPr/>
            </p:nvSpPr>
            <p:spPr>
              <a:xfrm>
                <a:off x="3792617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3" name="Google Shape;4793;p32"/>
              <p:cNvSpPr/>
              <p:nvPr/>
            </p:nvSpPr>
            <p:spPr>
              <a:xfrm>
                <a:off x="3792617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4" name="Google Shape;4794;p32"/>
              <p:cNvSpPr/>
              <p:nvPr/>
            </p:nvSpPr>
            <p:spPr>
              <a:xfrm>
                <a:off x="3792617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5" name="Google Shape;4795;p32"/>
              <p:cNvSpPr/>
              <p:nvPr/>
            </p:nvSpPr>
            <p:spPr>
              <a:xfrm>
                <a:off x="3792617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6" name="Google Shape;4796;p32"/>
              <p:cNvSpPr/>
              <p:nvPr/>
            </p:nvSpPr>
            <p:spPr>
              <a:xfrm>
                <a:off x="3792617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7" name="Google Shape;4797;p32"/>
              <p:cNvSpPr/>
              <p:nvPr/>
            </p:nvSpPr>
            <p:spPr>
              <a:xfrm>
                <a:off x="3792617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8" name="Google Shape;4798;p32"/>
              <p:cNvSpPr/>
              <p:nvPr/>
            </p:nvSpPr>
            <p:spPr>
              <a:xfrm>
                <a:off x="3792617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9" name="Google Shape;4799;p32"/>
              <p:cNvSpPr/>
              <p:nvPr/>
            </p:nvSpPr>
            <p:spPr>
              <a:xfrm>
                <a:off x="3792617" y="8173711"/>
                <a:ext cx="3499" cy="8367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835" extrusionOk="0">
                    <a:moveTo>
                      <a:pt x="0" y="0"/>
                    </a:moveTo>
                    <a:lnTo>
                      <a:pt x="0" y="5835"/>
                    </a:lnTo>
                    <a:lnTo>
                      <a:pt x="243" y="5835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0" name="Google Shape;4800;p32"/>
              <p:cNvSpPr/>
              <p:nvPr/>
            </p:nvSpPr>
            <p:spPr>
              <a:xfrm>
                <a:off x="3792617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1" name="Google Shape;4801;p32"/>
              <p:cNvSpPr/>
              <p:nvPr/>
            </p:nvSpPr>
            <p:spPr>
              <a:xfrm>
                <a:off x="3792617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2" name="Google Shape;4802;p32"/>
              <p:cNvSpPr/>
              <p:nvPr/>
            </p:nvSpPr>
            <p:spPr>
              <a:xfrm>
                <a:off x="3792617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3" name="Google Shape;4803;p32"/>
              <p:cNvSpPr/>
              <p:nvPr/>
            </p:nvSpPr>
            <p:spPr>
              <a:xfrm>
                <a:off x="3792617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4" name="Google Shape;4804;p32"/>
              <p:cNvSpPr/>
              <p:nvPr/>
            </p:nvSpPr>
            <p:spPr>
              <a:xfrm>
                <a:off x="3792617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5" name="Google Shape;4805;p32"/>
              <p:cNvSpPr/>
              <p:nvPr/>
            </p:nvSpPr>
            <p:spPr>
              <a:xfrm>
                <a:off x="3792617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6" name="Google Shape;4806;p32"/>
              <p:cNvSpPr/>
              <p:nvPr/>
            </p:nvSpPr>
            <p:spPr>
              <a:xfrm>
                <a:off x="3792617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7" name="Google Shape;4807;p32"/>
              <p:cNvSpPr/>
              <p:nvPr/>
            </p:nvSpPr>
            <p:spPr>
              <a:xfrm>
                <a:off x="3792617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8" name="Google Shape;4808;p32"/>
              <p:cNvSpPr/>
              <p:nvPr/>
            </p:nvSpPr>
            <p:spPr>
              <a:xfrm>
                <a:off x="3792617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9" name="Google Shape;4809;p32"/>
              <p:cNvSpPr/>
              <p:nvPr/>
            </p:nvSpPr>
            <p:spPr>
              <a:xfrm>
                <a:off x="3792617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0" name="Google Shape;4810;p32"/>
              <p:cNvSpPr/>
              <p:nvPr/>
            </p:nvSpPr>
            <p:spPr>
              <a:xfrm>
                <a:off x="3946872" y="8173711"/>
                <a:ext cx="3499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15" extrusionOk="0">
                    <a:moveTo>
                      <a:pt x="0" y="0"/>
                    </a:moveTo>
                    <a:lnTo>
                      <a:pt x="0" y="7415"/>
                    </a:lnTo>
                    <a:cubicBezTo>
                      <a:pt x="61" y="7354"/>
                      <a:pt x="122" y="7354"/>
                      <a:pt x="243" y="729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1" name="Google Shape;4811;p32"/>
              <p:cNvSpPr/>
              <p:nvPr/>
            </p:nvSpPr>
            <p:spPr>
              <a:xfrm>
                <a:off x="3945997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2" name="Google Shape;4812;p32"/>
              <p:cNvSpPr/>
              <p:nvPr/>
            </p:nvSpPr>
            <p:spPr>
              <a:xfrm>
                <a:off x="3945997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3" name="Google Shape;4813;p32"/>
              <p:cNvSpPr/>
              <p:nvPr/>
            </p:nvSpPr>
            <p:spPr>
              <a:xfrm>
                <a:off x="3945997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4" name="Google Shape;4814;p32"/>
              <p:cNvSpPr/>
              <p:nvPr/>
            </p:nvSpPr>
            <p:spPr>
              <a:xfrm>
                <a:off x="3945997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5" name="Google Shape;4815;p32"/>
              <p:cNvSpPr/>
              <p:nvPr/>
            </p:nvSpPr>
            <p:spPr>
              <a:xfrm>
                <a:off x="3945997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6" name="Google Shape;4816;p32"/>
              <p:cNvSpPr/>
              <p:nvPr/>
            </p:nvSpPr>
            <p:spPr>
              <a:xfrm>
                <a:off x="3945997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7" name="Google Shape;4817;p32"/>
              <p:cNvSpPr/>
              <p:nvPr/>
            </p:nvSpPr>
            <p:spPr>
              <a:xfrm>
                <a:off x="3945997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8" name="Google Shape;4818;p32"/>
              <p:cNvSpPr/>
              <p:nvPr/>
            </p:nvSpPr>
            <p:spPr>
              <a:xfrm>
                <a:off x="3945997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9" name="Google Shape;4819;p32"/>
              <p:cNvSpPr/>
              <p:nvPr/>
            </p:nvSpPr>
            <p:spPr>
              <a:xfrm>
                <a:off x="3945997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0" name="Google Shape;4820;p32"/>
              <p:cNvSpPr/>
              <p:nvPr/>
            </p:nvSpPr>
            <p:spPr>
              <a:xfrm>
                <a:off x="3945997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1" name="Google Shape;4821;p32"/>
              <p:cNvSpPr/>
              <p:nvPr/>
            </p:nvSpPr>
            <p:spPr>
              <a:xfrm>
                <a:off x="3945997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2" name="Google Shape;4822;p32"/>
              <p:cNvSpPr/>
              <p:nvPr/>
            </p:nvSpPr>
            <p:spPr>
              <a:xfrm>
                <a:off x="3945997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3" name="Google Shape;4823;p32"/>
              <p:cNvSpPr/>
              <p:nvPr/>
            </p:nvSpPr>
            <p:spPr>
              <a:xfrm>
                <a:off x="3945997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4" name="Google Shape;4824;p32"/>
              <p:cNvSpPr/>
              <p:nvPr/>
            </p:nvSpPr>
            <p:spPr>
              <a:xfrm>
                <a:off x="3945997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5" name="Google Shape;4825;p32"/>
              <p:cNvSpPr/>
              <p:nvPr/>
            </p:nvSpPr>
            <p:spPr>
              <a:xfrm>
                <a:off x="3945997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6" name="Google Shape;4826;p32"/>
              <p:cNvSpPr/>
              <p:nvPr/>
            </p:nvSpPr>
            <p:spPr>
              <a:xfrm>
                <a:off x="3945997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7" name="Google Shape;4827;p32"/>
              <p:cNvSpPr/>
              <p:nvPr/>
            </p:nvSpPr>
            <p:spPr>
              <a:xfrm>
                <a:off x="3945997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8" name="Google Shape;4828;p32"/>
              <p:cNvSpPr/>
              <p:nvPr/>
            </p:nvSpPr>
            <p:spPr>
              <a:xfrm>
                <a:off x="4100253" y="8173711"/>
                <a:ext cx="4374" cy="7845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71" extrusionOk="0">
                    <a:moveTo>
                      <a:pt x="0" y="0"/>
                    </a:moveTo>
                    <a:lnTo>
                      <a:pt x="0" y="5470"/>
                    </a:lnTo>
                    <a:lnTo>
                      <a:pt x="304" y="547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9" name="Google Shape;4829;p32"/>
              <p:cNvSpPr/>
              <p:nvPr/>
            </p:nvSpPr>
            <p:spPr>
              <a:xfrm>
                <a:off x="4100253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0" name="Google Shape;4830;p32"/>
              <p:cNvSpPr/>
              <p:nvPr/>
            </p:nvSpPr>
            <p:spPr>
              <a:xfrm>
                <a:off x="4100253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1" name="Google Shape;4831;p32"/>
              <p:cNvSpPr/>
              <p:nvPr/>
            </p:nvSpPr>
            <p:spPr>
              <a:xfrm>
                <a:off x="4100253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2" name="Google Shape;4832;p32"/>
              <p:cNvSpPr/>
              <p:nvPr/>
            </p:nvSpPr>
            <p:spPr>
              <a:xfrm>
                <a:off x="4100253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3" name="Google Shape;4833;p32"/>
              <p:cNvSpPr/>
              <p:nvPr/>
            </p:nvSpPr>
            <p:spPr>
              <a:xfrm>
                <a:off x="4100253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4" name="Google Shape;4834;p32"/>
              <p:cNvSpPr/>
              <p:nvPr/>
            </p:nvSpPr>
            <p:spPr>
              <a:xfrm>
                <a:off x="4100253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5" name="Google Shape;4835;p32"/>
              <p:cNvSpPr/>
              <p:nvPr/>
            </p:nvSpPr>
            <p:spPr>
              <a:xfrm>
                <a:off x="4100253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6" name="Google Shape;4836;p32"/>
              <p:cNvSpPr/>
              <p:nvPr/>
            </p:nvSpPr>
            <p:spPr>
              <a:xfrm>
                <a:off x="4100253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7" name="Google Shape;4837;p32"/>
              <p:cNvSpPr/>
              <p:nvPr/>
            </p:nvSpPr>
            <p:spPr>
              <a:xfrm>
                <a:off x="4100253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8" name="Google Shape;4838;p32"/>
              <p:cNvSpPr/>
              <p:nvPr/>
            </p:nvSpPr>
            <p:spPr>
              <a:xfrm>
                <a:off x="4100253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9" name="Google Shape;4839;p32"/>
              <p:cNvSpPr/>
              <p:nvPr/>
            </p:nvSpPr>
            <p:spPr>
              <a:xfrm>
                <a:off x="4100253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0" name="Google Shape;4840;p32"/>
              <p:cNvSpPr/>
              <p:nvPr/>
            </p:nvSpPr>
            <p:spPr>
              <a:xfrm>
                <a:off x="4100253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1" name="Google Shape;4841;p32"/>
              <p:cNvSpPr/>
              <p:nvPr/>
            </p:nvSpPr>
            <p:spPr>
              <a:xfrm>
                <a:off x="4100253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2" name="Google Shape;4842;p32"/>
              <p:cNvSpPr/>
              <p:nvPr/>
            </p:nvSpPr>
            <p:spPr>
              <a:xfrm>
                <a:off x="4100253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3" name="Google Shape;4843;p32"/>
              <p:cNvSpPr/>
              <p:nvPr/>
            </p:nvSpPr>
            <p:spPr>
              <a:xfrm>
                <a:off x="4100253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4" name="Google Shape;4844;p32"/>
              <p:cNvSpPr/>
              <p:nvPr/>
            </p:nvSpPr>
            <p:spPr>
              <a:xfrm>
                <a:off x="4100253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32"/>
              <p:cNvSpPr/>
              <p:nvPr/>
            </p:nvSpPr>
            <p:spPr>
              <a:xfrm>
                <a:off x="4100253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6" name="Google Shape;4846;p32"/>
              <p:cNvSpPr/>
              <p:nvPr/>
            </p:nvSpPr>
            <p:spPr>
              <a:xfrm>
                <a:off x="4254508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32"/>
              <p:cNvSpPr/>
              <p:nvPr/>
            </p:nvSpPr>
            <p:spPr>
              <a:xfrm>
                <a:off x="4254508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8" name="Google Shape;4848;p32"/>
              <p:cNvSpPr/>
              <p:nvPr/>
            </p:nvSpPr>
            <p:spPr>
              <a:xfrm>
                <a:off x="4254508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9" name="Google Shape;4849;p32"/>
              <p:cNvSpPr/>
              <p:nvPr/>
            </p:nvSpPr>
            <p:spPr>
              <a:xfrm>
                <a:off x="4254508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32"/>
              <p:cNvSpPr/>
              <p:nvPr/>
            </p:nvSpPr>
            <p:spPr>
              <a:xfrm>
                <a:off x="4254508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1" name="Google Shape;4851;p32"/>
              <p:cNvSpPr/>
              <p:nvPr/>
            </p:nvSpPr>
            <p:spPr>
              <a:xfrm>
                <a:off x="4254508" y="8173711"/>
                <a:ext cx="3499" cy="8106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653" extrusionOk="0">
                    <a:moveTo>
                      <a:pt x="0" y="0"/>
                    </a:moveTo>
                    <a:lnTo>
                      <a:pt x="0" y="5652"/>
                    </a:lnTo>
                    <a:cubicBezTo>
                      <a:pt x="122" y="5652"/>
                      <a:pt x="183" y="5652"/>
                      <a:pt x="244" y="5592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2" name="Google Shape;4852;p32"/>
              <p:cNvSpPr/>
              <p:nvPr/>
            </p:nvSpPr>
            <p:spPr>
              <a:xfrm>
                <a:off x="4254508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3" name="Google Shape;4853;p32"/>
              <p:cNvSpPr/>
              <p:nvPr/>
            </p:nvSpPr>
            <p:spPr>
              <a:xfrm>
                <a:off x="4254508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4" name="Google Shape;4854;p32"/>
              <p:cNvSpPr/>
              <p:nvPr/>
            </p:nvSpPr>
            <p:spPr>
              <a:xfrm>
                <a:off x="4254508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32"/>
              <p:cNvSpPr/>
              <p:nvPr/>
            </p:nvSpPr>
            <p:spPr>
              <a:xfrm>
                <a:off x="4254508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6" name="Google Shape;4856;p32"/>
              <p:cNvSpPr/>
              <p:nvPr/>
            </p:nvSpPr>
            <p:spPr>
              <a:xfrm>
                <a:off x="4254508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7" name="Google Shape;4857;p32"/>
              <p:cNvSpPr/>
              <p:nvPr/>
            </p:nvSpPr>
            <p:spPr>
              <a:xfrm>
                <a:off x="4254508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8" name="Google Shape;4858;p32"/>
              <p:cNvSpPr/>
              <p:nvPr/>
            </p:nvSpPr>
            <p:spPr>
              <a:xfrm>
                <a:off x="4254508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32"/>
              <p:cNvSpPr/>
              <p:nvPr/>
            </p:nvSpPr>
            <p:spPr>
              <a:xfrm>
                <a:off x="4254508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0" name="Google Shape;4860;p32"/>
              <p:cNvSpPr/>
              <p:nvPr/>
            </p:nvSpPr>
            <p:spPr>
              <a:xfrm>
                <a:off x="4254508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1" name="Google Shape;4861;p32"/>
              <p:cNvSpPr/>
              <p:nvPr/>
            </p:nvSpPr>
            <p:spPr>
              <a:xfrm>
                <a:off x="4254508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2" name="Google Shape;4862;p32"/>
              <p:cNvSpPr/>
              <p:nvPr/>
            </p:nvSpPr>
            <p:spPr>
              <a:xfrm>
                <a:off x="4254508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3" name="Google Shape;4863;p32"/>
              <p:cNvSpPr/>
              <p:nvPr/>
            </p:nvSpPr>
            <p:spPr>
              <a:xfrm>
                <a:off x="4254508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4" name="Google Shape;4864;p32"/>
              <p:cNvSpPr/>
              <p:nvPr/>
            </p:nvSpPr>
            <p:spPr>
              <a:xfrm>
                <a:off x="4408764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5" name="Google Shape;4865;p32"/>
              <p:cNvSpPr/>
              <p:nvPr/>
            </p:nvSpPr>
            <p:spPr>
              <a:xfrm>
                <a:off x="4408764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32"/>
              <p:cNvSpPr/>
              <p:nvPr/>
            </p:nvSpPr>
            <p:spPr>
              <a:xfrm>
                <a:off x="4408764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32"/>
              <p:cNvSpPr/>
              <p:nvPr/>
            </p:nvSpPr>
            <p:spPr>
              <a:xfrm>
                <a:off x="4408764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8" name="Google Shape;4868;p32"/>
              <p:cNvSpPr/>
              <p:nvPr/>
            </p:nvSpPr>
            <p:spPr>
              <a:xfrm>
                <a:off x="4408764" y="8173711"/>
                <a:ext cx="3499" cy="7757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410" extrusionOk="0">
                    <a:moveTo>
                      <a:pt x="1" y="0"/>
                    </a:moveTo>
                    <a:lnTo>
                      <a:pt x="1" y="5409"/>
                    </a:lnTo>
                    <a:lnTo>
                      <a:pt x="244" y="5409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9" name="Google Shape;4869;p32"/>
              <p:cNvSpPr/>
              <p:nvPr/>
            </p:nvSpPr>
            <p:spPr>
              <a:xfrm>
                <a:off x="4408764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0" name="Google Shape;4870;p32"/>
              <p:cNvSpPr/>
              <p:nvPr/>
            </p:nvSpPr>
            <p:spPr>
              <a:xfrm>
                <a:off x="4408764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1" name="Google Shape;4871;p32"/>
              <p:cNvSpPr/>
              <p:nvPr/>
            </p:nvSpPr>
            <p:spPr>
              <a:xfrm>
                <a:off x="4408764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2" name="Google Shape;4872;p32"/>
              <p:cNvSpPr/>
              <p:nvPr/>
            </p:nvSpPr>
            <p:spPr>
              <a:xfrm>
                <a:off x="4408764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3" name="Google Shape;4873;p32"/>
              <p:cNvSpPr/>
              <p:nvPr/>
            </p:nvSpPr>
            <p:spPr>
              <a:xfrm>
                <a:off x="4408764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4" name="Google Shape;4874;p32"/>
              <p:cNvSpPr/>
              <p:nvPr/>
            </p:nvSpPr>
            <p:spPr>
              <a:xfrm>
                <a:off x="4408764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5" name="Google Shape;4875;p32"/>
              <p:cNvSpPr/>
              <p:nvPr/>
            </p:nvSpPr>
            <p:spPr>
              <a:xfrm>
                <a:off x="4408764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6" name="Google Shape;4876;p32"/>
              <p:cNvSpPr/>
              <p:nvPr/>
            </p:nvSpPr>
            <p:spPr>
              <a:xfrm>
                <a:off x="4408764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7" name="Google Shape;4877;p32"/>
              <p:cNvSpPr/>
              <p:nvPr/>
            </p:nvSpPr>
            <p:spPr>
              <a:xfrm>
                <a:off x="4408764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8" name="Google Shape;4878;p32"/>
              <p:cNvSpPr/>
              <p:nvPr/>
            </p:nvSpPr>
            <p:spPr>
              <a:xfrm>
                <a:off x="4408764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9" name="Google Shape;4879;p32"/>
              <p:cNvSpPr/>
              <p:nvPr/>
            </p:nvSpPr>
            <p:spPr>
              <a:xfrm>
                <a:off x="4408764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0" name="Google Shape;4880;p32"/>
              <p:cNvSpPr/>
              <p:nvPr/>
            </p:nvSpPr>
            <p:spPr>
              <a:xfrm>
                <a:off x="4408764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1" name="Google Shape;4881;p32"/>
              <p:cNvSpPr/>
              <p:nvPr/>
            </p:nvSpPr>
            <p:spPr>
              <a:xfrm>
                <a:off x="4408764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2" name="Google Shape;4882;p32"/>
              <p:cNvSpPr/>
              <p:nvPr/>
            </p:nvSpPr>
            <p:spPr>
              <a:xfrm>
                <a:off x="4563019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3" name="Google Shape;4883;p32"/>
              <p:cNvSpPr/>
              <p:nvPr/>
            </p:nvSpPr>
            <p:spPr>
              <a:xfrm>
                <a:off x="4563019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4" name="Google Shape;4884;p32"/>
              <p:cNvSpPr/>
              <p:nvPr/>
            </p:nvSpPr>
            <p:spPr>
              <a:xfrm>
                <a:off x="4563019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5" name="Google Shape;4885;p32"/>
              <p:cNvSpPr/>
              <p:nvPr/>
            </p:nvSpPr>
            <p:spPr>
              <a:xfrm>
                <a:off x="4563019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6" name="Google Shape;4886;p32"/>
              <p:cNvSpPr/>
              <p:nvPr/>
            </p:nvSpPr>
            <p:spPr>
              <a:xfrm>
                <a:off x="4563019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7" name="Google Shape;4887;p32"/>
              <p:cNvSpPr/>
              <p:nvPr/>
            </p:nvSpPr>
            <p:spPr>
              <a:xfrm>
                <a:off x="4563019" y="6941403"/>
                <a:ext cx="3499" cy="4096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857" extrusionOk="0">
                    <a:moveTo>
                      <a:pt x="1" y="0"/>
                    </a:moveTo>
                    <a:lnTo>
                      <a:pt x="1" y="2857"/>
                    </a:lnTo>
                    <a:cubicBezTo>
                      <a:pt x="61" y="2675"/>
                      <a:pt x="183" y="2553"/>
                      <a:pt x="244" y="2371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8" name="Google Shape;4888;p32"/>
              <p:cNvSpPr/>
              <p:nvPr/>
            </p:nvSpPr>
            <p:spPr>
              <a:xfrm>
                <a:off x="4563019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9" name="Google Shape;4889;p32"/>
              <p:cNvSpPr/>
              <p:nvPr/>
            </p:nvSpPr>
            <p:spPr>
              <a:xfrm>
                <a:off x="4563019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0" name="Google Shape;4890;p32"/>
              <p:cNvSpPr/>
              <p:nvPr/>
            </p:nvSpPr>
            <p:spPr>
              <a:xfrm>
                <a:off x="4563019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1" name="Google Shape;4891;p32"/>
              <p:cNvSpPr/>
              <p:nvPr/>
            </p:nvSpPr>
            <p:spPr>
              <a:xfrm>
                <a:off x="4563019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2" name="Google Shape;4892;p32"/>
              <p:cNvSpPr/>
              <p:nvPr/>
            </p:nvSpPr>
            <p:spPr>
              <a:xfrm>
                <a:off x="916658" y="8170226"/>
                <a:ext cx="3530465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6197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46197" y="243"/>
                    </a:lnTo>
                    <a:cubicBezTo>
                      <a:pt x="246197" y="183"/>
                      <a:pt x="246197" y="61"/>
                      <a:pt x="246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3" name="Google Shape;4893;p32"/>
              <p:cNvSpPr/>
              <p:nvPr/>
            </p:nvSpPr>
            <p:spPr>
              <a:xfrm>
                <a:off x="916658" y="8015971"/>
                <a:ext cx="3550512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7595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47534" y="243"/>
                    </a:lnTo>
                    <a:cubicBezTo>
                      <a:pt x="247594" y="183"/>
                      <a:pt x="247594" y="122"/>
                      <a:pt x="247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4" name="Google Shape;4894;p32"/>
              <p:cNvSpPr/>
              <p:nvPr/>
            </p:nvSpPr>
            <p:spPr>
              <a:xfrm>
                <a:off x="916658" y="8324482"/>
                <a:ext cx="206553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4404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4404" y="243"/>
                    </a:lnTo>
                    <a:cubicBezTo>
                      <a:pt x="14282" y="183"/>
                      <a:pt x="14160" y="61"/>
                      <a:pt x="140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5" name="Google Shape;4895;p32"/>
              <p:cNvSpPr/>
              <p:nvPr/>
            </p:nvSpPr>
            <p:spPr>
              <a:xfrm>
                <a:off x="1205122" y="8324482"/>
                <a:ext cx="827074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57676" h="244" extrusionOk="0">
                    <a:moveTo>
                      <a:pt x="426" y="0"/>
                    </a:moveTo>
                    <a:cubicBezTo>
                      <a:pt x="304" y="61"/>
                      <a:pt x="183" y="183"/>
                      <a:pt x="0" y="243"/>
                    </a:cubicBezTo>
                    <a:lnTo>
                      <a:pt x="57189" y="243"/>
                    </a:lnTo>
                    <a:cubicBezTo>
                      <a:pt x="57310" y="183"/>
                      <a:pt x="57493" y="61"/>
                      <a:pt x="57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6" name="Google Shape;4896;p32"/>
              <p:cNvSpPr/>
              <p:nvPr/>
            </p:nvSpPr>
            <p:spPr>
              <a:xfrm>
                <a:off x="2426101" y="8324482"/>
                <a:ext cx="161239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1244" h="244" extrusionOk="0">
                    <a:moveTo>
                      <a:pt x="0" y="0"/>
                    </a:moveTo>
                    <a:cubicBezTo>
                      <a:pt x="304" y="61"/>
                      <a:pt x="669" y="183"/>
                      <a:pt x="1033" y="243"/>
                    </a:cubicBezTo>
                    <a:lnTo>
                      <a:pt x="10392" y="243"/>
                    </a:lnTo>
                    <a:cubicBezTo>
                      <a:pt x="10575" y="183"/>
                      <a:pt x="10696" y="183"/>
                      <a:pt x="10879" y="122"/>
                    </a:cubicBezTo>
                    <a:cubicBezTo>
                      <a:pt x="11000" y="61"/>
                      <a:pt x="11122" y="0"/>
                      <a:pt x="11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7" name="Google Shape;4897;p32"/>
              <p:cNvSpPr/>
              <p:nvPr/>
            </p:nvSpPr>
            <p:spPr>
              <a:xfrm>
                <a:off x="2703236" y="8324482"/>
                <a:ext cx="329433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2973" h="244" extrusionOk="0">
                    <a:moveTo>
                      <a:pt x="0" y="0"/>
                    </a:moveTo>
                    <a:cubicBezTo>
                      <a:pt x="183" y="122"/>
                      <a:pt x="365" y="183"/>
                      <a:pt x="486" y="243"/>
                    </a:cubicBezTo>
                    <a:lnTo>
                      <a:pt x="22365" y="243"/>
                    </a:lnTo>
                    <a:cubicBezTo>
                      <a:pt x="22548" y="183"/>
                      <a:pt x="22791" y="61"/>
                      <a:pt x="229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8" name="Google Shape;4898;p32"/>
              <p:cNvSpPr/>
              <p:nvPr/>
            </p:nvSpPr>
            <p:spPr>
              <a:xfrm>
                <a:off x="3134626" y="8324482"/>
                <a:ext cx="365168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465" h="244" extrusionOk="0">
                    <a:moveTo>
                      <a:pt x="1" y="0"/>
                    </a:moveTo>
                    <a:cubicBezTo>
                      <a:pt x="244" y="61"/>
                      <a:pt x="548" y="183"/>
                      <a:pt x="791" y="243"/>
                    </a:cubicBezTo>
                    <a:lnTo>
                      <a:pt x="25040" y="243"/>
                    </a:lnTo>
                    <a:cubicBezTo>
                      <a:pt x="25161" y="183"/>
                      <a:pt x="25343" y="61"/>
                      <a:pt x="25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9" name="Google Shape;4899;p32"/>
              <p:cNvSpPr/>
              <p:nvPr/>
            </p:nvSpPr>
            <p:spPr>
              <a:xfrm>
                <a:off x="916658" y="8477862"/>
                <a:ext cx="264946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18476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14464" y="305"/>
                    </a:lnTo>
                    <a:cubicBezTo>
                      <a:pt x="15801" y="183"/>
                      <a:pt x="17138" y="61"/>
                      <a:pt x="18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0" name="Google Shape;4900;p32"/>
              <p:cNvSpPr/>
              <p:nvPr/>
            </p:nvSpPr>
            <p:spPr>
              <a:xfrm>
                <a:off x="1235623" y="7861715"/>
                <a:ext cx="3285581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29120" h="305" extrusionOk="0">
                    <a:moveTo>
                      <a:pt x="122" y="0"/>
                    </a:moveTo>
                    <a:cubicBezTo>
                      <a:pt x="61" y="122"/>
                      <a:pt x="0" y="183"/>
                      <a:pt x="0" y="304"/>
                    </a:cubicBezTo>
                    <a:lnTo>
                      <a:pt x="228998" y="304"/>
                    </a:lnTo>
                    <a:cubicBezTo>
                      <a:pt x="229059" y="183"/>
                      <a:pt x="229059" y="122"/>
                      <a:pt x="229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1" name="Google Shape;4901;p32"/>
              <p:cNvSpPr/>
              <p:nvPr/>
            </p:nvSpPr>
            <p:spPr>
              <a:xfrm>
                <a:off x="916658" y="7707460"/>
                <a:ext cx="3635921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253551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253550" y="304"/>
                    </a:lnTo>
                    <a:lnTo>
                      <a:pt x="253550" y="243"/>
                    </a:lnTo>
                    <a:cubicBezTo>
                      <a:pt x="253550" y="182"/>
                      <a:pt x="253550" y="122"/>
                      <a:pt x="2535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2" name="Google Shape;4902;p32"/>
              <p:cNvSpPr/>
              <p:nvPr/>
            </p:nvSpPr>
            <p:spPr>
              <a:xfrm>
                <a:off x="916658" y="7554065"/>
                <a:ext cx="3640281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3855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53854" y="244"/>
                    </a:lnTo>
                    <a:cubicBezTo>
                      <a:pt x="253854" y="183"/>
                      <a:pt x="253854" y="62"/>
                      <a:pt x="2538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3" name="Google Shape;4903;p32"/>
              <p:cNvSpPr/>
              <p:nvPr/>
            </p:nvSpPr>
            <p:spPr>
              <a:xfrm>
                <a:off x="1244341" y="7399810"/>
                <a:ext cx="3283831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28998" h="244" extrusionOk="0">
                    <a:moveTo>
                      <a:pt x="0" y="1"/>
                    </a:moveTo>
                    <a:cubicBezTo>
                      <a:pt x="0" y="62"/>
                      <a:pt x="0" y="183"/>
                      <a:pt x="0" y="244"/>
                    </a:cubicBezTo>
                    <a:lnTo>
                      <a:pt x="228998" y="244"/>
                    </a:lnTo>
                    <a:cubicBezTo>
                      <a:pt x="228998" y="183"/>
                      <a:pt x="228998" y="62"/>
                      <a:pt x="228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4" name="Google Shape;4904;p32"/>
              <p:cNvSpPr/>
              <p:nvPr/>
            </p:nvSpPr>
            <p:spPr>
              <a:xfrm>
                <a:off x="916658" y="7245554"/>
                <a:ext cx="3595827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0755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50694" y="244"/>
                    </a:lnTo>
                    <a:cubicBezTo>
                      <a:pt x="250694" y="183"/>
                      <a:pt x="250694" y="122"/>
                      <a:pt x="250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5" name="Google Shape;4905;p32"/>
              <p:cNvSpPr/>
              <p:nvPr/>
            </p:nvSpPr>
            <p:spPr>
              <a:xfrm>
                <a:off x="916658" y="7091299"/>
                <a:ext cx="3617624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52275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252274" y="305"/>
                    </a:lnTo>
                    <a:cubicBezTo>
                      <a:pt x="252274" y="183"/>
                      <a:pt x="252274" y="122"/>
                      <a:pt x="252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6" name="Google Shape;4906;p32"/>
              <p:cNvSpPr/>
              <p:nvPr/>
            </p:nvSpPr>
            <p:spPr>
              <a:xfrm>
                <a:off x="1239107" y="6937918"/>
                <a:ext cx="3343099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33131" h="244" extrusionOk="0">
                    <a:moveTo>
                      <a:pt x="0" y="0"/>
                    </a:moveTo>
                    <a:cubicBezTo>
                      <a:pt x="61" y="61"/>
                      <a:pt x="61" y="122"/>
                      <a:pt x="122" y="243"/>
                    </a:cubicBezTo>
                    <a:lnTo>
                      <a:pt x="233009" y="243"/>
                    </a:lnTo>
                    <a:cubicBezTo>
                      <a:pt x="233070" y="122"/>
                      <a:pt x="233070" y="61"/>
                      <a:pt x="2331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7" name="Google Shape;4907;p32"/>
              <p:cNvSpPr/>
              <p:nvPr/>
            </p:nvSpPr>
            <p:spPr>
              <a:xfrm>
                <a:off x="916658" y="6783663"/>
                <a:ext cx="3687330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7136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57075" y="243"/>
                    </a:lnTo>
                    <a:cubicBezTo>
                      <a:pt x="257075" y="122"/>
                      <a:pt x="257136" y="61"/>
                      <a:pt x="2571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8" name="Google Shape;4908;p32"/>
              <p:cNvSpPr/>
              <p:nvPr/>
            </p:nvSpPr>
            <p:spPr>
              <a:xfrm>
                <a:off x="916658" y="6629407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62180" y="243"/>
                    </a:lnTo>
                    <a:lnTo>
                      <a:pt x="26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9" name="Google Shape;4909;p32"/>
              <p:cNvSpPr/>
              <p:nvPr/>
            </p:nvSpPr>
            <p:spPr>
              <a:xfrm>
                <a:off x="916658" y="6475152"/>
                <a:ext cx="195225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3614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3310" y="243"/>
                    </a:lnTo>
                    <a:cubicBezTo>
                      <a:pt x="13370" y="182"/>
                      <a:pt x="13492" y="122"/>
                      <a:pt x="136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0" name="Google Shape;4910;p32"/>
              <p:cNvSpPr/>
              <p:nvPr/>
            </p:nvSpPr>
            <p:spPr>
              <a:xfrm>
                <a:off x="1218185" y="6475152"/>
                <a:ext cx="3458148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1154" h="244" extrusionOk="0">
                    <a:moveTo>
                      <a:pt x="1" y="0"/>
                    </a:moveTo>
                    <a:cubicBezTo>
                      <a:pt x="62" y="61"/>
                      <a:pt x="183" y="182"/>
                      <a:pt x="244" y="243"/>
                    </a:cubicBezTo>
                    <a:lnTo>
                      <a:pt x="241153" y="243"/>
                    </a:lnTo>
                    <a:lnTo>
                      <a:pt x="24115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1" name="Google Shape;4911;p32"/>
              <p:cNvSpPr/>
              <p:nvPr/>
            </p:nvSpPr>
            <p:spPr>
              <a:xfrm>
                <a:off x="916658" y="6320897"/>
                <a:ext cx="3759676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262180" y="304"/>
                    </a:lnTo>
                    <a:lnTo>
                      <a:pt x="26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2" name="Google Shape;4912;p32"/>
              <p:cNvSpPr/>
              <p:nvPr/>
            </p:nvSpPr>
            <p:spPr>
              <a:xfrm>
                <a:off x="916658" y="6166641"/>
                <a:ext cx="203943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14222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14221" y="304"/>
                    </a:lnTo>
                    <a:cubicBezTo>
                      <a:pt x="14100" y="243"/>
                      <a:pt x="13978" y="122"/>
                      <a:pt x="138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3" name="Google Shape;4913;p32"/>
              <p:cNvSpPr/>
              <p:nvPr/>
            </p:nvSpPr>
            <p:spPr>
              <a:xfrm>
                <a:off x="1208606" y="6167502"/>
                <a:ext cx="3467727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1822" h="244" extrusionOk="0">
                    <a:moveTo>
                      <a:pt x="365" y="1"/>
                    </a:moveTo>
                    <a:cubicBezTo>
                      <a:pt x="243" y="62"/>
                      <a:pt x="122" y="183"/>
                      <a:pt x="0" y="244"/>
                    </a:cubicBezTo>
                    <a:lnTo>
                      <a:pt x="241821" y="244"/>
                    </a:lnTo>
                    <a:lnTo>
                      <a:pt x="2418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4" name="Google Shape;4914;p32"/>
              <p:cNvSpPr/>
              <p:nvPr/>
            </p:nvSpPr>
            <p:spPr>
              <a:xfrm>
                <a:off x="916658" y="6013246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62180" y="244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5" name="Google Shape;4915;p32"/>
              <p:cNvSpPr/>
              <p:nvPr/>
            </p:nvSpPr>
            <p:spPr>
              <a:xfrm>
                <a:off x="916658" y="5858991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62180" y="244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6" name="Google Shape;4916;p32"/>
              <p:cNvSpPr/>
              <p:nvPr/>
            </p:nvSpPr>
            <p:spPr>
              <a:xfrm>
                <a:off x="916658" y="5704736"/>
                <a:ext cx="3759676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262180" y="305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17" name="Google Shape;4917;p32"/>
          <p:cNvSpPr/>
          <p:nvPr/>
        </p:nvSpPr>
        <p:spPr>
          <a:xfrm rot="-4574166">
            <a:off x="8449832" y="3865868"/>
            <a:ext cx="765378" cy="2417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2" name="Google Shape;4922;p33"/>
          <p:cNvGrpSpPr/>
          <p:nvPr/>
        </p:nvGrpSpPr>
        <p:grpSpPr>
          <a:xfrm rot="-604660">
            <a:off x="312909" y="26474"/>
            <a:ext cx="2258376" cy="889915"/>
            <a:chOff x="-6219592" y="940873"/>
            <a:chExt cx="7527193" cy="2966097"/>
          </a:xfrm>
        </p:grpSpPr>
        <p:sp>
          <p:nvSpPr>
            <p:cNvPr id="4923" name="Google Shape;4923;p33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33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25" name="Google Shape;4925;p33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4926" name="Google Shape;4926;p33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7" name="Google Shape;4927;p33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8" name="Google Shape;4928;p33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9" name="Google Shape;4929;p33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0" name="Google Shape;4930;p33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1" name="Google Shape;4931;p33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2" name="Google Shape;4932;p33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3" name="Google Shape;4933;p33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4" name="Google Shape;4934;p33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5" name="Google Shape;4935;p33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6" name="Google Shape;4936;p33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7" name="Google Shape;4937;p33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8" name="Google Shape;4938;p33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9" name="Google Shape;4939;p33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0" name="Google Shape;4940;p33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1" name="Google Shape;4941;p33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2" name="Google Shape;4942;p33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3" name="Google Shape;4943;p33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4" name="Google Shape;4944;p33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5" name="Google Shape;4945;p33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6" name="Google Shape;4946;p33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7" name="Google Shape;4947;p33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8" name="Google Shape;4948;p33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9" name="Google Shape;4949;p33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0" name="Google Shape;4950;p33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1" name="Google Shape;4951;p33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2" name="Google Shape;4952;p33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3" name="Google Shape;4953;p33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4" name="Google Shape;4954;p33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5" name="Google Shape;4955;p33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6" name="Google Shape;4956;p33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7" name="Google Shape;4957;p33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8" name="Google Shape;4958;p33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9" name="Google Shape;4959;p33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0" name="Google Shape;4960;p33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1" name="Google Shape;4961;p33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2" name="Google Shape;4962;p33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3" name="Google Shape;4963;p33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4" name="Google Shape;4964;p33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5" name="Google Shape;4965;p33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6" name="Google Shape;4966;p33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7" name="Google Shape;4967;p33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8" name="Google Shape;4968;p33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9" name="Google Shape;4969;p33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0" name="Google Shape;4970;p33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1" name="Google Shape;4971;p33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2" name="Google Shape;4972;p33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3" name="Google Shape;4973;p33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4" name="Google Shape;4974;p33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5" name="Google Shape;4975;p33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6" name="Google Shape;4976;p33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7" name="Google Shape;4977;p33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8" name="Google Shape;4978;p33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9" name="Google Shape;4979;p33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0" name="Google Shape;4980;p33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1" name="Google Shape;4981;p33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2" name="Google Shape;4982;p33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3" name="Google Shape;4983;p33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4" name="Google Shape;4984;p33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5" name="Google Shape;4985;p33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6" name="Google Shape;4986;p33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7" name="Google Shape;4987;p33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8" name="Google Shape;4988;p33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9" name="Google Shape;4989;p33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0" name="Google Shape;4990;p33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1" name="Google Shape;4991;p33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2" name="Google Shape;4992;p33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3" name="Google Shape;4993;p33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4" name="Google Shape;4994;p33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5" name="Google Shape;4995;p33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6" name="Google Shape;4996;p33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7" name="Google Shape;4997;p33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8" name="Google Shape;4998;p33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9" name="Google Shape;4999;p33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0" name="Google Shape;5000;p33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1" name="Google Shape;5001;p33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2" name="Google Shape;5002;p33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3" name="Google Shape;5003;p33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4" name="Google Shape;5004;p33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5" name="Google Shape;5005;p33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6" name="Google Shape;5006;p33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7" name="Google Shape;5007;p33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8" name="Google Shape;5008;p33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9" name="Google Shape;5009;p33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0" name="Google Shape;5010;p33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1" name="Google Shape;5011;p33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2" name="Google Shape;5012;p33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3" name="Google Shape;5013;p33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4" name="Google Shape;5014;p33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5" name="Google Shape;5015;p33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6" name="Google Shape;5016;p33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7" name="Google Shape;5017;p33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8" name="Google Shape;5018;p33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9" name="Google Shape;5019;p33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0" name="Google Shape;5020;p33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1" name="Google Shape;5021;p33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2" name="Google Shape;5022;p33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3" name="Google Shape;5023;p33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4" name="Google Shape;5024;p33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5" name="Google Shape;5025;p33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6" name="Google Shape;5026;p33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7" name="Google Shape;5027;p33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8" name="Google Shape;5028;p33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9" name="Google Shape;5029;p33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0" name="Google Shape;5030;p33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1" name="Google Shape;5031;p33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2" name="Google Shape;5032;p33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3" name="Google Shape;5033;p33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4" name="Google Shape;5034;p33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5" name="Google Shape;5035;p33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6" name="Google Shape;5036;p33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7" name="Google Shape;5037;p33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8" name="Google Shape;5038;p33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9" name="Google Shape;5039;p33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0" name="Google Shape;5040;p33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1" name="Google Shape;5041;p33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2" name="Google Shape;5042;p33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3" name="Google Shape;5043;p33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4" name="Google Shape;5044;p33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5" name="Google Shape;5045;p33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6" name="Google Shape;5046;p33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7" name="Google Shape;5047;p33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8" name="Google Shape;5048;p33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9" name="Google Shape;5049;p33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0" name="Google Shape;5050;p33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1" name="Google Shape;5051;p33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2" name="Google Shape;5052;p33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3" name="Google Shape;5053;p33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4" name="Google Shape;5054;p33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5" name="Google Shape;5055;p33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6" name="Google Shape;5056;p33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7" name="Google Shape;5057;p33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8" name="Google Shape;5058;p33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9" name="Google Shape;5059;p33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0" name="Google Shape;5060;p33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1" name="Google Shape;5061;p33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2" name="Google Shape;5062;p33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3" name="Google Shape;5063;p33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4" name="Google Shape;5064;p33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5" name="Google Shape;5065;p33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6" name="Google Shape;5066;p33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7" name="Google Shape;5067;p33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8" name="Google Shape;5068;p33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9" name="Google Shape;5069;p33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0" name="Google Shape;5070;p33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1" name="Google Shape;5071;p33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2" name="Google Shape;5072;p33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3" name="Google Shape;5073;p33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4" name="Google Shape;5074;p33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5" name="Google Shape;5075;p33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6" name="Google Shape;5076;p33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7" name="Google Shape;5077;p33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8" name="Google Shape;5078;p33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9" name="Google Shape;5079;p33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0" name="Google Shape;5080;p33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1" name="Google Shape;5081;p33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2" name="Google Shape;5082;p33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3" name="Google Shape;5083;p33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4" name="Google Shape;5084;p33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5" name="Google Shape;5085;p33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6" name="Google Shape;5086;p33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7" name="Google Shape;5087;p33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8" name="Google Shape;5088;p33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9" name="Google Shape;5089;p33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0" name="Google Shape;5090;p33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1" name="Google Shape;5091;p33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2" name="Google Shape;5092;p33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3" name="Google Shape;5093;p33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4" name="Google Shape;5094;p33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5" name="Google Shape;5095;p33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6" name="Google Shape;5096;p33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7" name="Google Shape;5097;p33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8" name="Google Shape;5098;p33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9" name="Google Shape;5099;p33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0" name="Google Shape;5100;p33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1" name="Google Shape;5101;p33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2" name="Google Shape;5102;p33"/>
          <p:cNvGrpSpPr/>
          <p:nvPr/>
        </p:nvGrpSpPr>
        <p:grpSpPr>
          <a:xfrm>
            <a:off x="-512050" y="3580076"/>
            <a:ext cx="1898252" cy="1238844"/>
            <a:chOff x="7662600" y="-1843499"/>
            <a:chExt cx="1898252" cy="1238844"/>
          </a:xfrm>
        </p:grpSpPr>
        <p:sp>
          <p:nvSpPr>
            <p:cNvPr id="5103" name="Google Shape;5103;p33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33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rgbClr val="F0EBA7">
                <a:alpha val="42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6" name="Google Shape;5576;p33"/>
          <p:cNvSpPr/>
          <p:nvPr/>
        </p:nvSpPr>
        <p:spPr>
          <a:xfrm>
            <a:off x="4146430" y="3651094"/>
            <a:ext cx="1480225" cy="1096800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577" name="Google Shape;5577;p33"/>
          <p:cNvGrpSpPr/>
          <p:nvPr/>
        </p:nvGrpSpPr>
        <p:grpSpPr>
          <a:xfrm>
            <a:off x="2361339" y="961028"/>
            <a:ext cx="4470101" cy="3330250"/>
            <a:chOff x="-2639312" y="-402259"/>
            <a:chExt cx="2528195" cy="1883519"/>
          </a:xfrm>
        </p:grpSpPr>
        <p:sp>
          <p:nvSpPr>
            <p:cNvPr id="5578" name="Google Shape;5578;p33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33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0" name="Google Shape;5580;p33"/>
          <p:cNvSpPr txBox="1">
            <a:spLocks noGrp="1"/>
          </p:cNvSpPr>
          <p:nvPr>
            <p:ph type="title"/>
          </p:nvPr>
        </p:nvSpPr>
        <p:spPr>
          <a:xfrm>
            <a:off x="2511584" y="1362553"/>
            <a:ext cx="4264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Hasil Penilaian</a:t>
            </a:r>
            <a:endParaRPr dirty="0"/>
          </a:p>
        </p:txBody>
      </p:sp>
      <p:sp>
        <p:nvSpPr>
          <p:cNvPr id="5582" name="Google Shape;5582;p33"/>
          <p:cNvSpPr/>
          <p:nvPr/>
        </p:nvSpPr>
        <p:spPr>
          <a:xfrm rot="-2497742">
            <a:off x="2400319" y="957388"/>
            <a:ext cx="948811" cy="2416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3" name="Google Shape;5583;p33"/>
          <p:cNvSpPr/>
          <p:nvPr/>
        </p:nvSpPr>
        <p:spPr>
          <a:xfrm rot="-2497742">
            <a:off x="5834819" y="3711188"/>
            <a:ext cx="948811" cy="2416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4" name="Google Shape;5584;p33"/>
          <p:cNvSpPr/>
          <p:nvPr/>
        </p:nvSpPr>
        <p:spPr>
          <a:xfrm rot="-3665625">
            <a:off x="-28744" y="108070"/>
            <a:ext cx="765240" cy="2416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5" name="Google Shape;5585;p33"/>
          <p:cNvSpPr/>
          <p:nvPr/>
        </p:nvSpPr>
        <p:spPr>
          <a:xfrm rot="470462">
            <a:off x="194710" y="3546240"/>
            <a:ext cx="765255" cy="2419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88" name="Google Shape;5588;p33"/>
          <p:cNvPicPr preferRelativeResize="0"/>
          <p:nvPr/>
        </p:nvPicPr>
        <p:blipFill rotWithShape="1">
          <a:blip r:embed="rId3">
            <a:alphaModFix/>
          </a:blip>
          <a:srcRect t="89" b="79"/>
          <a:stretch/>
        </p:blipFill>
        <p:spPr>
          <a:xfrm>
            <a:off x="352025" y="3995650"/>
            <a:ext cx="620704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6847DF-7DFA-5C28-9E78-821671023581}"/>
              </a:ext>
            </a:extLst>
          </p:cNvPr>
          <p:cNvSpPr/>
          <p:nvPr/>
        </p:nvSpPr>
        <p:spPr>
          <a:xfrm>
            <a:off x="2420185" y="2412316"/>
            <a:ext cx="4264200" cy="1073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FE6CD060-CDB7-0929-CB78-7664A06AF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328" y="2271126"/>
            <a:ext cx="7095539" cy="13259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5" name="Google Shape;7715;p50"/>
          <p:cNvSpPr/>
          <p:nvPr/>
        </p:nvSpPr>
        <p:spPr>
          <a:xfrm rot="470462">
            <a:off x="179034" y="4003942"/>
            <a:ext cx="765255" cy="2419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28" name="Google Shape;7528;p50"/>
          <p:cNvGrpSpPr/>
          <p:nvPr/>
        </p:nvGrpSpPr>
        <p:grpSpPr>
          <a:xfrm>
            <a:off x="-1006592" y="4150728"/>
            <a:ext cx="1898252" cy="1238844"/>
            <a:chOff x="7662600" y="-1843499"/>
            <a:chExt cx="1898252" cy="1238844"/>
          </a:xfrm>
        </p:grpSpPr>
        <p:sp>
          <p:nvSpPr>
            <p:cNvPr id="7529" name="Google Shape;7529;p50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50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rgbClr val="F0EBA7">
                <a:alpha val="42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1" name="Google Shape;7531;p50"/>
          <p:cNvGrpSpPr/>
          <p:nvPr/>
        </p:nvGrpSpPr>
        <p:grpSpPr>
          <a:xfrm rot="-605087">
            <a:off x="6485301" y="3536124"/>
            <a:ext cx="2927391" cy="1153541"/>
            <a:chOff x="-6219592" y="940873"/>
            <a:chExt cx="7527193" cy="2966097"/>
          </a:xfrm>
        </p:grpSpPr>
        <p:sp>
          <p:nvSpPr>
            <p:cNvPr id="7532" name="Google Shape;7532;p50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3" name="Google Shape;7533;p50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34" name="Google Shape;7534;p50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7535" name="Google Shape;7535;p50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6" name="Google Shape;7536;p50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7" name="Google Shape;7537;p50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8" name="Google Shape;7538;p50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9" name="Google Shape;7539;p50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0" name="Google Shape;7540;p50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1" name="Google Shape;7541;p50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2" name="Google Shape;7542;p50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3" name="Google Shape;7543;p50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4" name="Google Shape;7544;p50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5" name="Google Shape;7545;p50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6" name="Google Shape;7546;p50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7" name="Google Shape;7547;p50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8" name="Google Shape;7548;p50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9" name="Google Shape;7549;p50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0" name="Google Shape;7550;p50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1" name="Google Shape;7551;p50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2" name="Google Shape;7552;p50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3" name="Google Shape;7553;p50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4" name="Google Shape;7554;p50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5" name="Google Shape;7555;p50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6" name="Google Shape;7556;p50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7" name="Google Shape;7557;p50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8" name="Google Shape;7558;p50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9" name="Google Shape;7559;p50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0" name="Google Shape;7560;p50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1" name="Google Shape;7561;p50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2" name="Google Shape;7562;p50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3" name="Google Shape;7563;p50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4" name="Google Shape;7564;p50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5" name="Google Shape;7565;p50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6" name="Google Shape;7566;p50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7" name="Google Shape;7567;p50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8" name="Google Shape;7568;p50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9" name="Google Shape;7569;p50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0" name="Google Shape;7570;p50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1" name="Google Shape;7571;p50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2" name="Google Shape;7572;p50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3" name="Google Shape;7573;p50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4" name="Google Shape;7574;p50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5" name="Google Shape;7575;p50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6" name="Google Shape;7576;p50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7" name="Google Shape;7577;p50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8" name="Google Shape;7578;p50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9" name="Google Shape;7579;p50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0" name="Google Shape;7580;p50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1" name="Google Shape;7581;p50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2" name="Google Shape;7582;p50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3" name="Google Shape;7583;p50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4" name="Google Shape;7584;p50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5" name="Google Shape;7585;p50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6" name="Google Shape;7586;p50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7" name="Google Shape;7587;p50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8" name="Google Shape;7588;p50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9" name="Google Shape;7589;p50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0" name="Google Shape;7590;p50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1" name="Google Shape;7591;p50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2" name="Google Shape;7592;p50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3" name="Google Shape;7593;p50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4" name="Google Shape;7594;p50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5" name="Google Shape;7595;p50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6" name="Google Shape;7596;p50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7" name="Google Shape;7597;p50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8" name="Google Shape;7598;p50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9" name="Google Shape;7599;p50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0" name="Google Shape;7600;p50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1" name="Google Shape;7601;p50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2" name="Google Shape;7602;p50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3" name="Google Shape;7603;p50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4" name="Google Shape;7604;p50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5" name="Google Shape;7605;p50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6" name="Google Shape;7606;p50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7" name="Google Shape;7607;p50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8" name="Google Shape;7608;p50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9" name="Google Shape;7609;p50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0" name="Google Shape;7610;p50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1" name="Google Shape;7611;p50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2" name="Google Shape;7612;p50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3" name="Google Shape;7613;p50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4" name="Google Shape;7614;p50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5" name="Google Shape;7615;p50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6" name="Google Shape;7616;p50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7" name="Google Shape;7617;p50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8" name="Google Shape;7618;p50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9" name="Google Shape;7619;p50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0" name="Google Shape;7620;p50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1" name="Google Shape;7621;p50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2" name="Google Shape;7622;p50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3" name="Google Shape;7623;p50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4" name="Google Shape;7624;p50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5" name="Google Shape;7625;p50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6" name="Google Shape;7626;p50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7" name="Google Shape;7627;p50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8" name="Google Shape;7628;p50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9" name="Google Shape;7629;p50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0" name="Google Shape;7630;p50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1" name="Google Shape;7631;p50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2" name="Google Shape;7632;p50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3" name="Google Shape;7633;p50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4" name="Google Shape;7634;p50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5" name="Google Shape;7635;p50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6" name="Google Shape;7636;p50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7" name="Google Shape;7637;p50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8" name="Google Shape;7638;p50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9" name="Google Shape;7639;p50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0" name="Google Shape;7640;p50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1" name="Google Shape;7641;p50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2" name="Google Shape;7642;p50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3" name="Google Shape;7643;p50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4" name="Google Shape;7644;p50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5" name="Google Shape;7645;p50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6" name="Google Shape;7646;p50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7" name="Google Shape;7647;p50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8" name="Google Shape;7648;p50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9" name="Google Shape;7649;p50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0" name="Google Shape;7650;p50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1" name="Google Shape;7651;p50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2" name="Google Shape;7652;p50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3" name="Google Shape;7653;p50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4" name="Google Shape;7654;p50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5" name="Google Shape;7655;p50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6" name="Google Shape;7656;p50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7" name="Google Shape;7657;p50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8" name="Google Shape;7658;p50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9" name="Google Shape;7659;p50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0" name="Google Shape;7660;p50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1" name="Google Shape;7661;p50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2" name="Google Shape;7662;p50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3" name="Google Shape;7663;p50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4" name="Google Shape;7664;p50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5" name="Google Shape;7665;p50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6" name="Google Shape;7666;p50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7" name="Google Shape;7667;p50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8" name="Google Shape;7668;p50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9" name="Google Shape;7669;p50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0" name="Google Shape;7670;p50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1" name="Google Shape;7671;p50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2" name="Google Shape;7672;p50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3" name="Google Shape;7673;p50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4" name="Google Shape;7674;p50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5" name="Google Shape;7675;p50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6" name="Google Shape;7676;p50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7" name="Google Shape;7677;p50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8" name="Google Shape;7678;p50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9" name="Google Shape;7679;p50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0" name="Google Shape;7680;p50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1" name="Google Shape;7681;p50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2" name="Google Shape;7682;p50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3" name="Google Shape;7683;p50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4" name="Google Shape;7684;p50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5" name="Google Shape;7685;p50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6" name="Google Shape;7686;p50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7" name="Google Shape;7687;p50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8" name="Google Shape;7688;p50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9" name="Google Shape;7689;p50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0" name="Google Shape;7690;p50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1" name="Google Shape;7691;p50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2" name="Google Shape;7692;p50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3" name="Google Shape;7693;p50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4" name="Google Shape;7694;p50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5" name="Google Shape;7695;p50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6" name="Google Shape;7696;p50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7" name="Google Shape;7697;p50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8" name="Google Shape;7698;p50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9" name="Google Shape;7699;p50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0" name="Google Shape;7700;p50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1" name="Google Shape;7701;p50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2" name="Google Shape;7702;p50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3" name="Google Shape;7703;p50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4" name="Google Shape;7704;p50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5" name="Google Shape;7705;p50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6" name="Google Shape;7706;p50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7" name="Google Shape;7707;p50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8" name="Google Shape;7708;p50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9" name="Google Shape;7709;p50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0" name="Google Shape;7710;p50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711" name="Google Shape;7711;p5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&amp; Activity</a:t>
            </a:r>
            <a:endParaRPr dirty="0"/>
          </a:p>
        </p:txBody>
      </p:sp>
      <p:sp>
        <p:nvSpPr>
          <p:cNvPr id="7712" name="Google Shape;7712;p50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Arial"/>
              <a:buNone/>
            </a:pPr>
            <a:r>
              <a:rPr lang="en-ID" sz="2600" b="1" dirty="0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rPr>
              <a:t>Target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u="sng" dirty="0" err="1">
                <a:solidFill>
                  <a:schemeClr val="hlink"/>
                </a:solidFill>
              </a:rPr>
              <a:t>Memperbanyak</a:t>
            </a:r>
            <a:r>
              <a:rPr lang="en-US" u="sng" dirty="0">
                <a:solidFill>
                  <a:schemeClr val="hlink"/>
                </a:solidFill>
              </a:rPr>
              <a:t> </a:t>
            </a:r>
            <a:r>
              <a:rPr lang="en-US" u="sng" dirty="0" err="1">
                <a:solidFill>
                  <a:schemeClr val="hlink"/>
                </a:solidFill>
              </a:rPr>
              <a:t>pengetahuan</a:t>
            </a:r>
            <a:r>
              <a:rPr lang="en-US" u="sng" dirty="0">
                <a:solidFill>
                  <a:schemeClr val="hlink"/>
                </a:solidFill>
              </a:rPr>
              <a:t> </a:t>
            </a:r>
            <a:r>
              <a:rPr lang="en-US" u="sng" dirty="0" err="1">
                <a:solidFill>
                  <a:schemeClr val="hlink"/>
                </a:solidFill>
              </a:rPr>
              <a:t>tentang</a:t>
            </a:r>
            <a:r>
              <a:rPr lang="en-US" u="sng" dirty="0">
                <a:solidFill>
                  <a:schemeClr val="hlink"/>
                </a:solidFill>
              </a:rPr>
              <a:t> </a:t>
            </a:r>
            <a:r>
              <a:rPr lang="en-US" u="sng" dirty="0" err="1">
                <a:solidFill>
                  <a:schemeClr val="hlink"/>
                </a:solidFill>
              </a:rPr>
              <a:t>pemrograman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 dirty="0">
                <a:solidFill>
                  <a:schemeClr val="hlink"/>
                </a:solidFill>
              </a:rPr>
              <a:t>Memperluas relasi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 dirty="0">
                <a:solidFill>
                  <a:schemeClr val="hlink"/>
                </a:solidFill>
              </a:rPr>
              <a:t>Memperbanyak pengalaman membuat aplikasi dan pengalaman project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u="sng" dirty="0">
              <a:solidFill>
                <a:schemeClr val="hlink"/>
              </a:solidFill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u="sng" dirty="0">
              <a:solidFill>
                <a:schemeClr val="hlink"/>
              </a:solidFill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Arial"/>
              <a:buNone/>
            </a:pPr>
            <a:r>
              <a:rPr lang="en-US" sz="2600" b="1" dirty="0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rPr>
              <a:t>Activity</a:t>
            </a:r>
            <a:endParaRPr sz="2600" b="1" dirty="0">
              <a:highlight>
                <a:schemeClr val="dk2"/>
              </a:highlight>
              <a:latin typeface="Caveat"/>
              <a:ea typeface="Caveat"/>
              <a:cs typeface="Caveat"/>
              <a:sym typeface="Caveat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u="sng" dirty="0">
                <a:solidFill>
                  <a:schemeClr val="hlink"/>
                </a:solidFill>
              </a:rPr>
              <a:t>Create service and API in </a:t>
            </a:r>
            <a:r>
              <a:rPr lang="en-US" u="sng" dirty="0" err="1">
                <a:solidFill>
                  <a:schemeClr val="hlink"/>
                </a:solidFill>
              </a:rPr>
              <a:t>edabu</a:t>
            </a:r>
            <a:r>
              <a:rPr lang="en-US" u="sng" dirty="0">
                <a:solidFill>
                  <a:schemeClr val="hlink"/>
                </a:solidFill>
              </a:rPr>
              <a:t> APP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</a:rPr>
              <a:t>Create UI in kepesertaan project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en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</a:rPr>
              <a:t>ix bug edabu APP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</a:rPr>
              <a:t>Learning how frontend works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13" name="Google Shape;7713;p50"/>
          <p:cNvSpPr/>
          <p:nvPr/>
        </p:nvSpPr>
        <p:spPr>
          <a:xfrm>
            <a:off x="3831868" y="3781569"/>
            <a:ext cx="1480225" cy="1096800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14" name="Google Shape;7714;p50"/>
          <p:cNvSpPr/>
          <p:nvPr/>
        </p:nvSpPr>
        <p:spPr>
          <a:xfrm rot="-3665625">
            <a:off x="6232356" y="3843670"/>
            <a:ext cx="765240" cy="2416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8E521B2-84E0-7623-F6AA-17B89D884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949" y="1302394"/>
            <a:ext cx="4081434" cy="3467901"/>
          </a:xfrm>
          <a:prstGeom prst="rect">
            <a:avLst/>
          </a:prstGeom>
        </p:spPr>
      </p:pic>
      <p:sp>
        <p:nvSpPr>
          <p:cNvPr id="6764" name="Google Shape;6764;p47"/>
          <p:cNvSpPr txBox="1">
            <a:spLocks noGrp="1"/>
          </p:cNvSpPr>
          <p:nvPr>
            <p:ph type="title"/>
          </p:nvPr>
        </p:nvSpPr>
        <p:spPr>
          <a:xfrm>
            <a:off x="722375" y="373205"/>
            <a:ext cx="47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</a:t>
            </a:r>
            <a:endParaRPr dirty="0"/>
          </a:p>
        </p:txBody>
      </p:sp>
      <p:sp>
        <p:nvSpPr>
          <p:cNvPr id="6766" name="Google Shape;6766;p47"/>
          <p:cNvSpPr/>
          <p:nvPr/>
        </p:nvSpPr>
        <p:spPr>
          <a:xfrm rot="-2393684">
            <a:off x="5602005" y="457929"/>
            <a:ext cx="765226" cy="2416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0" name="Google Shape;6770;p47"/>
          <p:cNvSpPr/>
          <p:nvPr/>
        </p:nvSpPr>
        <p:spPr>
          <a:xfrm rot="-2081709">
            <a:off x="86165" y="4304525"/>
            <a:ext cx="796894" cy="2414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71" name="Google Shape;6771;p47"/>
          <p:cNvGrpSpPr/>
          <p:nvPr/>
        </p:nvGrpSpPr>
        <p:grpSpPr>
          <a:xfrm rot="1438564">
            <a:off x="7393460" y="3985624"/>
            <a:ext cx="1464021" cy="955454"/>
            <a:chOff x="7662600" y="-1843499"/>
            <a:chExt cx="1898252" cy="1238844"/>
          </a:xfrm>
        </p:grpSpPr>
        <p:sp>
          <p:nvSpPr>
            <p:cNvPr id="6772" name="Google Shape;6772;p47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47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rgbClr val="F0EBA7">
                <a:alpha val="42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4" name="Google Shape;6774;p47"/>
          <p:cNvSpPr/>
          <p:nvPr/>
        </p:nvSpPr>
        <p:spPr>
          <a:xfrm rot="6728362">
            <a:off x="8099377" y="3861680"/>
            <a:ext cx="765004" cy="24183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75" name="Google Shape;6775;p47"/>
          <p:cNvPicPr preferRelativeResize="0"/>
          <p:nvPr/>
        </p:nvPicPr>
        <p:blipFill rotWithShape="1">
          <a:blip r:embed="rId4">
            <a:alphaModFix/>
          </a:blip>
          <a:srcRect t="89" b="79"/>
          <a:stretch/>
        </p:blipFill>
        <p:spPr>
          <a:xfrm>
            <a:off x="7942593" y="4288381"/>
            <a:ext cx="620704" cy="5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B6EEDD0-B5EA-2290-4984-E4466D9ED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18" y="1717093"/>
            <a:ext cx="4656597" cy="3005785"/>
          </a:xfrm>
          <a:prstGeom prst="rect">
            <a:avLst/>
          </a:prstGeom>
        </p:spPr>
      </p:pic>
      <p:grpSp>
        <p:nvGrpSpPr>
          <p:cNvPr id="6767" name="Google Shape;6767;p47"/>
          <p:cNvGrpSpPr/>
          <p:nvPr/>
        </p:nvGrpSpPr>
        <p:grpSpPr>
          <a:xfrm>
            <a:off x="155553" y="4316002"/>
            <a:ext cx="2258689" cy="1682736"/>
            <a:chOff x="-2639312" y="-402259"/>
            <a:chExt cx="2528195" cy="1883519"/>
          </a:xfrm>
        </p:grpSpPr>
        <p:sp>
          <p:nvSpPr>
            <p:cNvPr id="6768" name="Google Shape;6768;p47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47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0" name="Google Shape;5650;p35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</a:t>
            </a:r>
            <a:endParaRPr dirty="0"/>
          </a:p>
        </p:txBody>
      </p:sp>
      <p:sp>
        <p:nvSpPr>
          <p:cNvPr id="5654" name="Google Shape;5654;p35"/>
          <p:cNvSpPr txBox="1">
            <a:spLocks noGrp="1"/>
          </p:cNvSpPr>
          <p:nvPr>
            <p:ph type="subTitle" idx="4"/>
          </p:nvPr>
        </p:nvSpPr>
        <p:spPr>
          <a:xfrm>
            <a:off x="715030" y="2104905"/>
            <a:ext cx="2377200" cy="12613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Membuat aplikasi tanpa dokument</a:t>
            </a:r>
            <a:endParaRPr dirty="0"/>
          </a:p>
        </p:txBody>
      </p:sp>
      <p:sp>
        <p:nvSpPr>
          <p:cNvPr id="5655" name="Google Shape;5655;p35"/>
          <p:cNvSpPr txBox="1">
            <a:spLocks noGrp="1"/>
          </p:cNvSpPr>
          <p:nvPr>
            <p:ph type="subTitle" idx="5"/>
          </p:nvPr>
        </p:nvSpPr>
        <p:spPr>
          <a:xfrm>
            <a:off x="3379720" y="3366225"/>
            <a:ext cx="23772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Menyesuaikan design pattern yang dimiliki BPJS</a:t>
            </a:r>
            <a:endParaRPr dirty="0"/>
          </a:p>
        </p:txBody>
      </p:sp>
      <p:sp>
        <p:nvSpPr>
          <p:cNvPr id="5656" name="Google Shape;5656;p35"/>
          <p:cNvSpPr txBox="1">
            <a:spLocks noGrp="1"/>
          </p:cNvSpPr>
          <p:nvPr>
            <p:ph type="subTitle" idx="6"/>
          </p:nvPr>
        </p:nvSpPr>
        <p:spPr>
          <a:xfrm>
            <a:off x="6044411" y="2931960"/>
            <a:ext cx="23772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Improvisasi logic untuk service</a:t>
            </a:r>
            <a:endParaRPr dirty="0"/>
          </a:p>
        </p:txBody>
      </p:sp>
      <p:sp>
        <p:nvSpPr>
          <p:cNvPr id="5657" name="Google Shape;5657;p35"/>
          <p:cNvSpPr/>
          <p:nvPr/>
        </p:nvSpPr>
        <p:spPr>
          <a:xfrm>
            <a:off x="1643525" y="1745309"/>
            <a:ext cx="534900" cy="534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8" name="Google Shape;5658;p35"/>
          <p:cNvSpPr/>
          <p:nvPr/>
        </p:nvSpPr>
        <p:spPr>
          <a:xfrm>
            <a:off x="4304518" y="1745309"/>
            <a:ext cx="534900" cy="534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9" name="Google Shape;5659;p35"/>
          <p:cNvSpPr/>
          <p:nvPr/>
        </p:nvSpPr>
        <p:spPr>
          <a:xfrm>
            <a:off x="6965561" y="1745309"/>
            <a:ext cx="534900" cy="534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0" name="Google Shape;5660;p35"/>
          <p:cNvGrpSpPr/>
          <p:nvPr/>
        </p:nvGrpSpPr>
        <p:grpSpPr>
          <a:xfrm>
            <a:off x="7054045" y="1841420"/>
            <a:ext cx="357933" cy="342676"/>
            <a:chOff x="3943638" y="3815072"/>
            <a:chExt cx="357933" cy="342676"/>
          </a:xfrm>
        </p:grpSpPr>
        <p:sp>
          <p:nvSpPr>
            <p:cNvPr id="5661" name="Google Shape;5661;p35"/>
            <p:cNvSpPr/>
            <p:nvPr/>
          </p:nvSpPr>
          <p:spPr>
            <a:xfrm>
              <a:off x="4136918" y="3996389"/>
              <a:ext cx="87215" cy="87514"/>
            </a:xfrm>
            <a:custGeom>
              <a:avLst/>
              <a:gdLst/>
              <a:ahLst/>
              <a:cxnLst/>
              <a:rect l="l" t="t" r="r" b="b"/>
              <a:pathLst>
                <a:path w="5825" h="5845" extrusionOk="0">
                  <a:moveTo>
                    <a:pt x="1073" y="0"/>
                  </a:moveTo>
                  <a:lnTo>
                    <a:pt x="1" y="1072"/>
                  </a:lnTo>
                  <a:lnTo>
                    <a:pt x="4752" y="5845"/>
                  </a:lnTo>
                  <a:lnTo>
                    <a:pt x="5824" y="4752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35"/>
            <p:cNvSpPr/>
            <p:nvPr/>
          </p:nvSpPr>
          <p:spPr>
            <a:xfrm>
              <a:off x="4173750" y="4034240"/>
              <a:ext cx="127820" cy="123508"/>
            </a:xfrm>
            <a:custGeom>
              <a:avLst/>
              <a:gdLst/>
              <a:ahLst/>
              <a:cxnLst/>
              <a:rect l="l" t="t" r="r" b="b"/>
              <a:pathLst>
                <a:path w="8537" h="8249" extrusionOk="0">
                  <a:moveTo>
                    <a:pt x="1790" y="0"/>
                  </a:moveTo>
                  <a:cubicBezTo>
                    <a:pt x="1628" y="0"/>
                    <a:pt x="1467" y="63"/>
                    <a:pt x="1346" y="184"/>
                  </a:cubicBezTo>
                  <a:lnTo>
                    <a:pt x="253" y="1299"/>
                  </a:lnTo>
                  <a:cubicBezTo>
                    <a:pt x="0" y="1530"/>
                    <a:pt x="0" y="1908"/>
                    <a:pt x="211" y="2161"/>
                  </a:cubicBezTo>
                  <a:lnTo>
                    <a:pt x="4983" y="7606"/>
                  </a:lnTo>
                  <a:cubicBezTo>
                    <a:pt x="5355" y="8032"/>
                    <a:pt x="5874" y="8248"/>
                    <a:pt x="6396" y="8248"/>
                  </a:cubicBezTo>
                  <a:cubicBezTo>
                    <a:pt x="6879" y="8248"/>
                    <a:pt x="7364" y="8064"/>
                    <a:pt x="7737" y="7690"/>
                  </a:cubicBezTo>
                  <a:lnTo>
                    <a:pt x="7758" y="7690"/>
                  </a:lnTo>
                  <a:cubicBezTo>
                    <a:pt x="8536" y="6912"/>
                    <a:pt x="8494" y="5651"/>
                    <a:pt x="7653" y="4936"/>
                  </a:cubicBezTo>
                  <a:lnTo>
                    <a:pt x="2208" y="163"/>
                  </a:lnTo>
                  <a:cubicBezTo>
                    <a:pt x="2087" y="53"/>
                    <a:pt x="1938" y="0"/>
                    <a:pt x="17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35"/>
            <p:cNvSpPr/>
            <p:nvPr/>
          </p:nvSpPr>
          <p:spPr>
            <a:xfrm>
              <a:off x="4173750" y="4042969"/>
              <a:ext cx="122460" cy="114779"/>
            </a:xfrm>
            <a:custGeom>
              <a:avLst/>
              <a:gdLst/>
              <a:ahLst/>
              <a:cxnLst/>
              <a:rect l="l" t="t" r="r" b="b"/>
              <a:pathLst>
                <a:path w="8179" h="7666" extrusionOk="0">
                  <a:moveTo>
                    <a:pt x="967" y="1"/>
                  </a:moveTo>
                  <a:lnTo>
                    <a:pt x="253" y="716"/>
                  </a:lnTo>
                  <a:cubicBezTo>
                    <a:pt x="0" y="947"/>
                    <a:pt x="0" y="1325"/>
                    <a:pt x="211" y="1578"/>
                  </a:cubicBezTo>
                  <a:lnTo>
                    <a:pt x="4983" y="7023"/>
                  </a:lnTo>
                  <a:cubicBezTo>
                    <a:pt x="5366" y="7449"/>
                    <a:pt x="5884" y="7665"/>
                    <a:pt x="6404" y="7665"/>
                  </a:cubicBezTo>
                  <a:cubicBezTo>
                    <a:pt x="6883" y="7665"/>
                    <a:pt x="7364" y="7481"/>
                    <a:pt x="7737" y="7107"/>
                  </a:cubicBezTo>
                  <a:cubicBezTo>
                    <a:pt x="7927" y="6918"/>
                    <a:pt x="8095" y="6666"/>
                    <a:pt x="8179" y="6413"/>
                  </a:cubicBezTo>
                  <a:lnTo>
                    <a:pt x="8179" y="6413"/>
                  </a:lnTo>
                  <a:cubicBezTo>
                    <a:pt x="7964" y="6493"/>
                    <a:pt x="7742" y="6532"/>
                    <a:pt x="7523" y="6532"/>
                  </a:cubicBezTo>
                  <a:cubicBezTo>
                    <a:pt x="6991" y="6532"/>
                    <a:pt x="6476" y="6304"/>
                    <a:pt x="6118" y="5888"/>
                  </a:cubicBezTo>
                  <a:lnTo>
                    <a:pt x="967" y="1"/>
                  </a:lnTo>
                  <a:close/>
                </a:path>
              </a:pathLst>
            </a:custGeom>
            <a:solidFill>
              <a:srgbClr val="452C59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35"/>
            <p:cNvSpPr/>
            <p:nvPr/>
          </p:nvSpPr>
          <p:spPr>
            <a:xfrm>
              <a:off x="3943638" y="3815072"/>
              <a:ext cx="268846" cy="245235"/>
            </a:xfrm>
            <a:custGeom>
              <a:avLst/>
              <a:gdLst/>
              <a:ahLst/>
              <a:cxnLst/>
              <a:rect l="l" t="t" r="r" b="b"/>
              <a:pathLst>
                <a:path w="17956" h="16379" extrusionOk="0">
                  <a:moveTo>
                    <a:pt x="8978" y="0"/>
                  </a:moveTo>
                  <a:cubicBezTo>
                    <a:pt x="6886" y="0"/>
                    <a:pt x="4794" y="799"/>
                    <a:pt x="3196" y="2397"/>
                  </a:cubicBezTo>
                  <a:cubicBezTo>
                    <a:pt x="1" y="5593"/>
                    <a:pt x="1" y="10786"/>
                    <a:pt x="3196" y="13981"/>
                  </a:cubicBezTo>
                  <a:cubicBezTo>
                    <a:pt x="4794" y="15579"/>
                    <a:pt x="6886" y="16378"/>
                    <a:pt x="8978" y="16378"/>
                  </a:cubicBezTo>
                  <a:cubicBezTo>
                    <a:pt x="11070" y="16378"/>
                    <a:pt x="13162" y="15579"/>
                    <a:pt x="14760" y="13981"/>
                  </a:cubicBezTo>
                  <a:cubicBezTo>
                    <a:pt x="17955" y="10786"/>
                    <a:pt x="17955" y="5593"/>
                    <a:pt x="14760" y="2397"/>
                  </a:cubicBezTo>
                  <a:cubicBezTo>
                    <a:pt x="13162" y="799"/>
                    <a:pt x="11070" y="0"/>
                    <a:pt x="8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35"/>
            <p:cNvSpPr/>
            <p:nvPr/>
          </p:nvSpPr>
          <p:spPr>
            <a:xfrm>
              <a:off x="3974795" y="3843715"/>
              <a:ext cx="206516" cy="187860"/>
            </a:xfrm>
            <a:custGeom>
              <a:avLst/>
              <a:gdLst/>
              <a:ahLst/>
              <a:cxnLst/>
              <a:rect l="l" t="t" r="r" b="b"/>
              <a:pathLst>
                <a:path w="13793" h="12547" extrusionOk="0">
                  <a:moveTo>
                    <a:pt x="6897" y="0"/>
                  </a:moveTo>
                  <a:cubicBezTo>
                    <a:pt x="5294" y="0"/>
                    <a:pt x="3691" y="610"/>
                    <a:pt x="2461" y="1829"/>
                  </a:cubicBezTo>
                  <a:cubicBezTo>
                    <a:pt x="1" y="4289"/>
                    <a:pt x="1" y="8263"/>
                    <a:pt x="2461" y="10702"/>
                  </a:cubicBezTo>
                  <a:cubicBezTo>
                    <a:pt x="3691" y="11932"/>
                    <a:pt x="5294" y="12547"/>
                    <a:pt x="6897" y="12547"/>
                  </a:cubicBezTo>
                  <a:cubicBezTo>
                    <a:pt x="8500" y="12547"/>
                    <a:pt x="10103" y="11932"/>
                    <a:pt x="11333" y="10702"/>
                  </a:cubicBezTo>
                  <a:cubicBezTo>
                    <a:pt x="13793" y="8263"/>
                    <a:pt x="13793" y="4289"/>
                    <a:pt x="11333" y="1829"/>
                  </a:cubicBezTo>
                  <a:cubicBezTo>
                    <a:pt x="10103" y="610"/>
                    <a:pt x="8500" y="0"/>
                    <a:pt x="6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35"/>
            <p:cNvSpPr/>
            <p:nvPr/>
          </p:nvSpPr>
          <p:spPr>
            <a:xfrm>
              <a:off x="3973538" y="3863538"/>
              <a:ext cx="178817" cy="167857"/>
            </a:xfrm>
            <a:custGeom>
              <a:avLst/>
              <a:gdLst/>
              <a:ahLst/>
              <a:cxnLst/>
              <a:rect l="l" t="t" r="r" b="b"/>
              <a:pathLst>
                <a:path w="11943" h="11211" extrusionOk="0">
                  <a:moveTo>
                    <a:pt x="3134" y="1"/>
                  </a:moveTo>
                  <a:cubicBezTo>
                    <a:pt x="2923" y="148"/>
                    <a:pt x="2734" y="337"/>
                    <a:pt x="2545" y="527"/>
                  </a:cubicBezTo>
                  <a:cubicBezTo>
                    <a:pt x="1" y="3070"/>
                    <a:pt x="148" y="7254"/>
                    <a:pt x="2860" y="9651"/>
                  </a:cubicBezTo>
                  <a:cubicBezTo>
                    <a:pt x="4056" y="10699"/>
                    <a:pt x="5530" y="11211"/>
                    <a:pt x="6995" y="11211"/>
                  </a:cubicBezTo>
                  <a:cubicBezTo>
                    <a:pt x="8853" y="11211"/>
                    <a:pt x="10697" y="10388"/>
                    <a:pt x="11943" y="8789"/>
                  </a:cubicBezTo>
                  <a:lnTo>
                    <a:pt x="11943" y="8789"/>
                  </a:lnTo>
                  <a:cubicBezTo>
                    <a:pt x="10805" y="9668"/>
                    <a:pt x="9455" y="10100"/>
                    <a:pt x="8111" y="10100"/>
                  </a:cubicBezTo>
                  <a:cubicBezTo>
                    <a:pt x="6499" y="10100"/>
                    <a:pt x="4896" y="9479"/>
                    <a:pt x="3680" y="8263"/>
                  </a:cubicBezTo>
                  <a:cubicBezTo>
                    <a:pt x="1452" y="6035"/>
                    <a:pt x="1220" y="2482"/>
                    <a:pt x="3134" y="1"/>
                  </a:cubicBezTo>
                  <a:close/>
                </a:path>
              </a:pathLst>
            </a:custGeom>
            <a:solidFill>
              <a:srgbClr val="452C59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35"/>
            <p:cNvSpPr/>
            <p:nvPr/>
          </p:nvSpPr>
          <p:spPr>
            <a:xfrm>
              <a:off x="4028008" y="3869842"/>
              <a:ext cx="102202" cy="29017"/>
            </a:xfrm>
            <a:custGeom>
              <a:avLst/>
              <a:gdLst/>
              <a:ahLst/>
              <a:cxnLst/>
              <a:rect l="l" t="t" r="r" b="b"/>
              <a:pathLst>
                <a:path w="6826" h="1938" extrusionOk="0">
                  <a:moveTo>
                    <a:pt x="3332" y="0"/>
                  </a:moveTo>
                  <a:cubicBezTo>
                    <a:pt x="2171" y="0"/>
                    <a:pt x="1009" y="442"/>
                    <a:pt x="126" y="1325"/>
                  </a:cubicBezTo>
                  <a:cubicBezTo>
                    <a:pt x="0" y="1451"/>
                    <a:pt x="0" y="1661"/>
                    <a:pt x="126" y="1808"/>
                  </a:cubicBezTo>
                  <a:cubicBezTo>
                    <a:pt x="189" y="1872"/>
                    <a:pt x="273" y="1903"/>
                    <a:pt x="360" y="1903"/>
                  </a:cubicBezTo>
                  <a:cubicBezTo>
                    <a:pt x="447" y="1903"/>
                    <a:pt x="536" y="1872"/>
                    <a:pt x="610" y="1808"/>
                  </a:cubicBezTo>
                  <a:cubicBezTo>
                    <a:pt x="1356" y="1052"/>
                    <a:pt x="2344" y="673"/>
                    <a:pt x="3332" y="673"/>
                  </a:cubicBezTo>
                  <a:cubicBezTo>
                    <a:pt x="4321" y="673"/>
                    <a:pt x="5309" y="1052"/>
                    <a:pt x="6055" y="1808"/>
                  </a:cubicBezTo>
                  <a:cubicBezTo>
                    <a:pt x="6131" y="1900"/>
                    <a:pt x="6220" y="1937"/>
                    <a:pt x="6307" y="1937"/>
                  </a:cubicBezTo>
                  <a:cubicBezTo>
                    <a:pt x="6580" y="1937"/>
                    <a:pt x="6826" y="1564"/>
                    <a:pt x="6539" y="1325"/>
                  </a:cubicBezTo>
                  <a:cubicBezTo>
                    <a:pt x="5656" y="442"/>
                    <a:pt x="4494" y="0"/>
                    <a:pt x="3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35"/>
            <p:cNvSpPr/>
            <p:nvPr/>
          </p:nvSpPr>
          <p:spPr>
            <a:xfrm>
              <a:off x="4173750" y="4034240"/>
              <a:ext cx="51640" cy="50936"/>
            </a:xfrm>
            <a:custGeom>
              <a:avLst/>
              <a:gdLst/>
              <a:ahLst/>
              <a:cxnLst/>
              <a:rect l="l" t="t" r="r" b="b"/>
              <a:pathLst>
                <a:path w="3449" h="3402" extrusionOk="0">
                  <a:moveTo>
                    <a:pt x="1790" y="0"/>
                  </a:moveTo>
                  <a:cubicBezTo>
                    <a:pt x="1628" y="0"/>
                    <a:pt x="1467" y="63"/>
                    <a:pt x="1346" y="184"/>
                  </a:cubicBezTo>
                  <a:lnTo>
                    <a:pt x="253" y="1299"/>
                  </a:lnTo>
                  <a:cubicBezTo>
                    <a:pt x="0" y="1530"/>
                    <a:pt x="0" y="1908"/>
                    <a:pt x="211" y="2140"/>
                  </a:cubicBezTo>
                  <a:lnTo>
                    <a:pt x="1304" y="3401"/>
                  </a:lnTo>
                  <a:lnTo>
                    <a:pt x="3448" y="1257"/>
                  </a:lnTo>
                  <a:lnTo>
                    <a:pt x="2208" y="163"/>
                  </a:lnTo>
                  <a:cubicBezTo>
                    <a:pt x="2087" y="53"/>
                    <a:pt x="1938" y="0"/>
                    <a:pt x="1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35"/>
            <p:cNvSpPr/>
            <p:nvPr/>
          </p:nvSpPr>
          <p:spPr>
            <a:xfrm>
              <a:off x="4173750" y="4042969"/>
              <a:ext cx="36533" cy="42207"/>
            </a:xfrm>
            <a:custGeom>
              <a:avLst/>
              <a:gdLst/>
              <a:ahLst/>
              <a:cxnLst/>
              <a:rect l="l" t="t" r="r" b="b"/>
              <a:pathLst>
                <a:path w="2440" h="2819" extrusionOk="0">
                  <a:moveTo>
                    <a:pt x="967" y="1"/>
                  </a:moveTo>
                  <a:lnTo>
                    <a:pt x="253" y="716"/>
                  </a:lnTo>
                  <a:cubicBezTo>
                    <a:pt x="0" y="947"/>
                    <a:pt x="0" y="1325"/>
                    <a:pt x="211" y="1578"/>
                  </a:cubicBezTo>
                  <a:lnTo>
                    <a:pt x="1304" y="2818"/>
                  </a:lnTo>
                  <a:lnTo>
                    <a:pt x="2439" y="1662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452C59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0" name="Google Shape;5670;p35"/>
          <p:cNvGrpSpPr/>
          <p:nvPr/>
        </p:nvGrpSpPr>
        <p:grpSpPr>
          <a:xfrm>
            <a:off x="1719581" y="1846976"/>
            <a:ext cx="382787" cy="331566"/>
            <a:chOff x="2163842" y="1506972"/>
            <a:chExt cx="382787" cy="331566"/>
          </a:xfrm>
        </p:grpSpPr>
        <p:sp>
          <p:nvSpPr>
            <p:cNvPr id="5671" name="Google Shape;5671;p35"/>
            <p:cNvSpPr/>
            <p:nvPr/>
          </p:nvSpPr>
          <p:spPr>
            <a:xfrm>
              <a:off x="2247253" y="1506972"/>
              <a:ext cx="214152" cy="101768"/>
            </a:xfrm>
            <a:custGeom>
              <a:avLst/>
              <a:gdLst/>
              <a:ahLst/>
              <a:cxnLst/>
              <a:rect l="l" t="t" r="r" b="b"/>
              <a:pathLst>
                <a:path w="14303" h="6797" extrusionOk="0">
                  <a:moveTo>
                    <a:pt x="7214" y="0"/>
                  </a:moveTo>
                  <a:cubicBezTo>
                    <a:pt x="6739" y="0"/>
                    <a:pt x="6266" y="184"/>
                    <a:pt x="5908" y="552"/>
                  </a:cubicBezTo>
                  <a:lnTo>
                    <a:pt x="253" y="6123"/>
                  </a:lnTo>
                  <a:cubicBezTo>
                    <a:pt x="1" y="6376"/>
                    <a:pt x="169" y="6775"/>
                    <a:pt x="505" y="6796"/>
                  </a:cubicBezTo>
                  <a:cubicBezTo>
                    <a:pt x="610" y="6796"/>
                    <a:pt x="694" y="6754"/>
                    <a:pt x="778" y="6691"/>
                  </a:cubicBezTo>
                  <a:lnTo>
                    <a:pt x="6455" y="1099"/>
                  </a:lnTo>
                  <a:cubicBezTo>
                    <a:pt x="6665" y="878"/>
                    <a:pt x="6944" y="768"/>
                    <a:pt x="7222" y="768"/>
                  </a:cubicBezTo>
                  <a:cubicBezTo>
                    <a:pt x="7501" y="768"/>
                    <a:pt x="7780" y="878"/>
                    <a:pt x="7990" y="1099"/>
                  </a:cubicBezTo>
                  <a:lnTo>
                    <a:pt x="13456" y="6460"/>
                  </a:lnTo>
                  <a:cubicBezTo>
                    <a:pt x="13541" y="6554"/>
                    <a:pt x="13638" y="6594"/>
                    <a:pt x="13732" y="6594"/>
                  </a:cubicBezTo>
                  <a:cubicBezTo>
                    <a:pt x="14036" y="6594"/>
                    <a:pt x="14303" y="6186"/>
                    <a:pt x="13982" y="5913"/>
                  </a:cubicBezTo>
                  <a:lnTo>
                    <a:pt x="8536" y="552"/>
                  </a:lnTo>
                  <a:cubicBezTo>
                    <a:pt x="8168" y="184"/>
                    <a:pt x="7690" y="0"/>
                    <a:pt x="7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35"/>
            <p:cNvSpPr/>
            <p:nvPr/>
          </p:nvSpPr>
          <p:spPr>
            <a:xfrm>
              <a:off x="2163842" y="1812081"/>
              <a:ext cx="382787" cy="26456"/>
            </a:xfrm>
            <a:custGeom>
              <a:avLst/>
              <a:gdLst/>
              <a:ahLst/>
              <a:cxnLst/>
              <a:rect l="l" t="t" r="r" b="b"/>
              <a:pathLst>
                <a:path w="25566" h="1767" extrusionOk="0">
                  <a:moveTo>
                    <a:pt x="484" y="0"/>
                  </a:moveTo>
                  <a:cubicBezTo>
                    <a:pt x="231" y="0"/>
                    <a:pt x="21" y="210"/>
                    <a:pt x="21" y="463"/>
                  </a:cubicBezTo>
                  <a:lnTo>
                    <a:pt x="21" y="1304"/>
                  </a:lnTo>
                  <a:cubicBezTo>
                    <a:pt x="0" y="1556"/>
                    <a:pt x="210" y="1766"/>
                    <a:pt x="484" y="1766"/>
                  </a:cubicBezTo>
                  <a:lnTo>
                    <a:pt x="25103" y="1766"/>
                  </a:lnTo>
                  <a:cubicBezTo>
                    <a:pt x="25355" y="1766"/>
                    <a:pt x="25566" y="1556"/>
                    <a:pt x="25566" y="1304"/>
                  </a:cubicBezTo>
                  <a:lnTo>
                    <a:pt x="25566" y="463"/>
                  </a:lnTo>
                  <a:cubicBezTo>
                    <a:pt x="25566" y="210"/>
                    <a:pt x="25355" y="0"/>
                    <a:pt x="25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35"/>
            <p:cNvSpPr/>
            <p:nvPr/>
          </p:nvSpPr>
          <p:spPr>
            <a:xfrm>
              <a:off x="2178634" y="1592030"/>
              <a:ext cx="353201" cy="220066"/>
            </a:xfrm>
            <a:custGeom>
              <a:avLst/>
              <a:gdLst/>
              <a:ahLst/>
              <a:cxnLst/>
              <a:rect l="l" t="t" r="r" b="b"/>
              <a:pathLst>
                <a:path w="23590" h="14698" extrusionOk="0">
                  <a:moveTo>
                    <a:pt x="463" y="1"/>
                  </a:moveTo>
                  <a:cubicBezTo>
                    <a:pt x="210" y="1"/>
                    <a:pt x="0" y="211"/>
                    <a:pt x="0" y="464"/>
                  </a:cubicBezTo>
                  <a:lnTo>
                    <a:pt x="0" y="14234"/>
                  </a:lnTo>
                  <a:cubicBezTo>
                    <a:pt x="0" y="14487"/>
                    <a:pt x="210" y="14697"/>
                    <a:pt x="463" y="14697"/>
                  </a:cubicBezTo>
                  <a:lnTo>
                    <a:pt x="23127" y="14697"/>
                  </a:lnTo>
                  <a:cubicBezTo>
                    <a:pt x="23379" y="14697"/>
                    <a:pt x="23590" y="14487"/>
                    <a:pt x="23590" y="14234"/>
                  </a:cubicBezTo>
                  <a:lnTo>
                    <a:pt x="23590" y="464"/>
                  </a:lnTo>
                  <a:cubicBezTo>
                    <a:pt x="23590" y="211"/>
                    <a:pt x="23379" y="1"/>
                    <a:pt x="23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35"/>
            <p:cNvSpPr/>
            <p:nvPr/>
          </p:nvSpPr>
          <p:spPr>
            <a:xfrm>
              <a:off x="2178634" y="1592030"/>
              <a:ext cx="353201" cy="220066"/>
            </a:xfrm>
            <a:custGeom>
              <a:avLst/>
              <a:gdLst/>
              <a:ahLst/>
              <a:cxnLst/>
              <a:rect l="l" t="t" r="r" b="b"/>
              <a:pathLst>
                <a:path w="23590" h="14698" extrusionOk="0">
                  <a:moveTo>
                    <a:pt x="21992" y="1"/>
                  </a:moveTo>
                  <a:lnTo>
                    <a:pt x="21992" y="12510"/>
                  </a:lnTo>
                  <a:cubicBezTo>
                    <a:pt x="21992" y="12784"/>
                    <a:pt x="21781" y="12994"/>
                    <a:pt x="21529" y="12994"/>
                  </a:cubicBezTo>
                  <a:lnTo>
                    <a:pt x="0" y="12994"/>
                  </a:lnTo>
                  <a:lnTo>
                    <a:pt x="0" y="14234"/>
                  </a:lnTo>
                  <a:cubicBezTo>
                    <a:pt x="0" y="14487"/>
                    <a:pt x="210" y="14697"/>
                    <a:pt x="463" y="14697"/>
                  </a:cubicBezTo>
                  <a:lnTo>
                    <a:pt x="23127" y="14697"/>
                  </a:lnTo>
                  <a:cubicBezTo>
                    <a:pt x="23379" y="14697"/>
                    <a:pt x="23590" y="14487"/>
                    <a:pt x="23590" y="14234"/>
                  </a:cubicBezTo>
                  <a:lnTo>
                    <a:pt x="23590" y="464"/>
                  </a:lnTo>
                  <a:cubicBezTo>
                    <a:pt x="23590" y="211"/>
                    <a:pt x="23379" y="1"/>
                    <a:pt x="23127" y="1"/>
                  </a:cubicBezTo>
                  <a:close/>
                </a:path>
              </a:pathLst>
            </a:custGeom>
            <a:solidFill>
              <a:srgbClr val="452C59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35"/>
            <p:cNvSpPr/>
            <p:nvPr/>
          </p:nvSpPr>
          <p:spPr>
            <a:xfrm>
              <a:off x="2201602" y="1615013"/>
              <a:ext cx="307251" cy="174100"/>
            </a:xfrm>
            <a:custGeom>
              <a:avLst/>
              <a:gdLst/>
              <a:ahLst/>
              <a:cxnLst/>
              <a:rect l="l" t="t" r="r" b="b"/>
              <a:pathLst>
                <a:path w="20521" h="11628" extrusionOk="0">
                  <a:moveTo>
                    <a:pt x="569" y="1"/>
                  </a:moveTo>
                  <a:cubicBezTo>
                    <a:pt x="253" y="1"/>
                    <a:pt x="1" y="253"/>
                    <a:pt x="22" y="568"/>
                  </a:cubicBezTo>
                  <a:lnTo>
                    <a:pt x="22" y="11060"/>
                  </a:lnTo>
                  <a:cubicBezTo>
                    <a:pt x="22" y="11375"/>
                    <a:pt x="253" y="11627"/>
                    <a:pt x="569" y="11627"/>
                  </a:cubicBezTo>
                  <a:lnTo>
                    <a:pt x="19953" y="11627"/>
                  </a:lnTo>
                  <a:cubicBezTo>
                    <a:pt x="20268" y="11627"/>
                    <a:pt x="20521" y="11375"/>
                    <a:pt x="20521" y="11060"/>
                  </a:cubicBezTo>
                  <a:lnTo>
                    <a:pt x="20521" y="568"/>
                  </a:lnTo>
                  <a:cubicBezTo>
                    <a:pt x="20521" y="253"/>
                    <a:pt x="20268" y="1"/>
                    <a:pt x="19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35"/>
            <p:cNvSpPr/>
            <p:nvPr/>
          </p:nvSpPr>
          <p:spPr>
            <a:xfrm>
              <a:off x="2201932" y="1615013"/>
              <a:ext cx="306921" cy="173786"/>
            </a:xfrm>
            <a:custGeom>
              <a:avLst/>
              <a:gdLst/>
              <a:ahLst/>
              <a:cxnLst/>
              <a:rect l="l" t="t" r="r" b="b"/>
              <a:pathLst>
                <a:path w="20499" h="11607" extrusionOk="0">
                  <a:moveTo>
                    <a:pt x="19153" y="1"/>
                  </a:moveTo>
                  <a:lnTo>
                    <a:pt x="19153" y="8810"/>
                  </a:lnTo>
                  <a:cubicBezTo>
                    <a:pt x="19153" y="9609"/>
                    <a:pt x="18501" y="10261"/>
                    <a:pt x="17702" y="10261"/>
                  </a:cubicBezTo>
                  <a:lnTo>
                    <a:pt x="0" y="10261"/>
                  </a:lnTo>
                  <a:lnTo>
                    <a:pt x="0" y="11060"/>
                  </a:lnTo>
                  <a:cubicBezTo>
                    <a:pt x="0" y="11354"/>
                    <a:pt x="231" y="11606"/>
                    <a:pt x="547" y="11606"/>
                  </a:cubicBezTo>
                  <a:lnTo>
                    <a:pt x="19931" y="11606"/>
                  </a:lnTo>
                  <a:cubicBezTo>
                    <a:pt x="20246" y="11606"/>
                    <a:pt x="20499" y="11354"/>
                    <a:pt x="20499" y="11060"/>
                  </a:cubicBezTo>
                  <a:lnTo>
                    <a:pt x="20499" y="568"/>
                  </a:lnTo>
                  <a:cubicBezTo>
                    <a:pt x="20499" y="253"/>
                    <a:pt x="20246" y="1"/>
                    <a:pt x="19931" y="1"/>
                  </a:cubicBezTo>
                  <a:close/>
                </a:path>
              </a:pathLst>
            </a:custGeom>
            <a:solidFill>
              <a:srgbClr val="452C59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35"/>
            <p:cNvSpPr/>
            <p:nvPr/>
          </p:nvSpPr>
          <p:spPr>
            <a:xfrm>
              <a:off x="2254500" y="1777450"/>
              <a:ext cx="76824" cy="34646"/>
            </a:xfrm>
            <a:custGeom>
              <a:avLst/>
              <a:gdLst/>
              <a:ahLst/>
              <a:cxnLst/>
              <a:rect l="l" t="t" r="r" b="b"/>
              <a:pathLst>
                <a:path w="5131" h="2314" extrusionOk="0">
                  <a:moveTo>
                    <a:pt x="946" y="0"/>
                  </a:moveTo>
                  <a:cubicBezTo>
                    <a:pt x="421" y="0"/>
                    <a:pt x="0" y="421"/>
                    <a:pt x="0" y="946"/>
                  </a:cubicBezTo>
                  <a:lnTo>
                    <a:pt x="0" y="2313"/>
                  </a:lnTo>
                  <a:lnTo>
                    <a:pt x="5130" y="2313"/>
                  </a:lnTo>
                  <a:lnTo>
                    <a:pt x="5130" y="946"/>
                  </a:lnTo>
                  <a:cubicBezTo>
                    <a:pt x="5130" y="421"/>
                    <a:pt x="4710" y="0"/>
                    <a:pt x="41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35"/>
            <p:cNvSpPr/>
            <p:nvPr/>
          </p:nvSpPr>
          <p:spPr>
            <a:xfrm>
              <a:off x="2300765" y="1777450"/>
              <a:ext cx="30873" cy="34646"/>
            </a:xfrm>
            <a:custGeom>
              <a:avLst/>
              <a:gdLst/>
              <a:ahLst/>
              <a:cxnLst/>
              <a:rect l="l" t="t" r="r" b="b"/>
              <a:pathLst>
                <a:path w="2062" h="2314" extrusionOk="0">
                  <a:moveTo>
                    <a:pt x="1" y="0"/>
                  </a:moveTo>
                  <a:cubicBezTo>
                    <a:pt x="316" y="211"/>
                    <a:pt x="505" y="568"/>
                    <a:pt x="505" y="946"/>
                  </a:cubicBezTo>
                  <a:lnTo>
                    <a:pt x="505" y="2313"/>
                  </a:lnTo>
                  <a:lnTo>
                    <a:pt x="2061" y="2313"/>
                  </a:lnTo>
                  <a:lnTo>
                    <a:pt x="2061" y="946"/>
                  </a:lnTo>
                  <a:cubicBezTo>
                    <a:pt x="2061" y="421"/>
                    <a:pt x="1620" y="0"/>
                    <a:pt x="1094" y="0"/>
                  </a:cubicBezTo>
                  <a:close/>
                </a:path>
              </a:pathLst>
            </a:custGeom>
            <a:solidFill>
              <a:srgbClr val="452C59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9" name="Google Shape;5679;p35"/>
          <p:cNvGrpSpPr/>
          <p:nvPr/>
        </p:nvGrpSpPr>
        <p:grpSpPr>
          <a:xfrm>
            <a:off x="4368611" y="1820885"/>
            <a:ext cx="406713" cy="383745"/>
            <a:chOff x="849601" y="1952074"/>
            <a:chExt cx="406713" cy="383745"/>
          </a:xfrm>
        </p:grpSpPr>
        <p:sp>
          <p:nvSpPr>
            <p:cNvPr id="5680" name="Google Shape;5680;p35"/>
            <p:cNvSpPr/>
            <p:nvPr/>
          </p:nvSpPr>
          <p:spPr>
            <a:xfrm>
              <a:off x="849601" y="2240819"/>
              <a:ext cx="130650" cy="95001"/>
            </a:xfrm>
            <a:custGeom>
              <a:avLst/>
              <a:gdLst/>
              <a:ahLst/>
              <a:cxnLst/>
              <a:rect l="l" t="t" r="r" b="b"/>
              <a:pathLst>
                <a:path w="8726" h="6345" extrusionOk="0">
                  <a:moveTo>
                    <a:pt x="4142" y="0"/>
                  </a:moveTo>
                  <a:lnTo>
                    <a:pt x="358" y="3785"/>
                  </a:lnTo>
                  <a:cubicBezTo>
                    <a:pt x="1" y="4142"/>
                    <a:pt x="127" y="4752"/>
                    <a:pt x="610" y="4941"/>
                  </a:cubicBezTo>
                  <a:lnTo>
                    <a:pt x="1746" y="5340"/>
                  </a:lnTo>
                  <a:lnTo>
                    <a:pt x="4374" y="6308"/>
                  </a:lnTo>
                  <a:cubicBezTo>
                    <a:pt x="4447" y="6332"/>
                    <a:pt x="4524" y="6344"/>
                    <a:pt x="4602" y="6344"/>
                  </a:cubicBezTo>
                  <a:cubicBezTo>
                    <a:pt x="4789" y="6344"/>
                    <a:pt x="4975" y="6273"/>
                    <a:pt x="5109" y="6139"/>
                  </a:cubicBezTo>
                  <a:lnTo>
                    <a:pt x="8726" y="2523"/>
                  </a:lnTo>
                  <a:lnTo>
                    <a:pt x="7695" y="3532"/>
                  </a:lnTo>
                  <a:lnTo>
                    <a:pt x="6644" y="442"/>
                  </a:lnTo>
                  <a:lnTo>
                    <a:pt x="41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35"/>
            <p:cNvSpPr/>
            <p:nvPr/>
          </p:nvSpPr>
          <p:spPr>
            <a:xfrm>
              <a:off x="875728" y="2284494"/>
              <a:ext cx="75252" cy="51326"/>
            </a:xfrm>
            <a:custGeom>
              <a:avLst/>
              <a:gdLst/>
              <a:ahLst/>
              <a:cxnLst/>
              <a:rect l="l" t="t" r="r" b="b"/>
              <a:pathLst>
                <a:path w="5026" h="3428" extrusionOk="0">
                  <a:moveTo>
                    <a:pt x="2947" y="0"/>
                  </a:moveTo>
                  <a:cubicBezTo>
                    <a:pt x="2623" y="0"/>
                    <a:pt x="2303" y="121"/>
                    <a:pt x="2061" y="363"/>
                  </a:cubicBezTo>
                  <a:lnTo>
                    <a:pt x="1" y="2423"/>
                  </a:lnTo>
                  <a:lnTo>
                    <a:pt x="2629" y="3391"/>
                  </a:lnTo>
                  <a:cubicBezTo>
                    <a:pt x="2702" y="3415"/>
                    <a:pt x="2779" y="3427"/>
                    <a:pt x="2857" y="3427"/>
                  </a:cubicBezTo>
                  <a:cubicBezTo>
                    <a:pt x="3044" y="3427"/>
                    <a:pt x="3230" y="3356"/>
                    <a:pt x="3364" y="3222"/>
                  </a:cubicBezTo>
                  <a:lnTo>
                    <a:pt x="5025" y="1561"/>
                  </a:lnTo>
                  <a:lnTo>
                    <a:pt x="3848" y="363"/>
                  </a:lnTo>
                  <a:cubicBezTo>
                    <a:pt x="3596" y="121"/>
                    <a:pt x="3270" y="0"/>
                    <a:pt x="2947" y="0"/>
                  </a:cubicBezTo>
                  <a:close/>
                </a:path>
              </a:pathLst>
            </a:custGeom>
            <a:solidFill>
              <a:srgbClr val="452C59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35"/>
            <p:cNvSpPr/>
            <p:nvPr/>
          </p:nvSpPr>
          <p:spPr>
            <a:xfrm>
              <a:off x="890520" y="2158335"/>
              <a:ext cx="156777" cy="155519"/>
            </a:xfrm>
            <a:custGeom>
              <a:avLst/>
              <a:gdLst/>
              <a:ahLst/>
              <a:cxnLst/>
              <a:rect l="l" t="t" r="r" b="b"/>
              <a:pathLst>
                <a:path w="10471" h="10387" extrusionOk="0">
                  <a:moveTo>
                    <a:pt x="3512" y="1"/>
                  </a:moveTo>
                  <a:lnTo>
                    <a:pt x="1199" y="2314"/>
                  </a:lnTo>
                  <a:lnTo>
                    <a:pt x="337" y="3176"/>
                  </a:lnTo>
                  <a:cubicBezTo>
                    <a:pt x="1" y="3512"/>
                    <a:pt x="1" y="4080"/>
                    <a:pt x="337" y="4416"/>
                  </a:cubicBezTo>
                  <a:lnTo>
                    <a:pt x="6056" y="10135"/>
                  </a:lnTo>
                  <a:cubicBezTo>
                    <a:pt x="6224" y="10303"/>
                    <a:pt x="6450" y="10387"/>
                    <a:pt x="6676" y="10387"/>
                  </a:cubicBezTo>
                  <a:cubicBezTo>
                    <a:pt x="6902" y="10387"/>
                    <a:pt x="7128" y="10303"/>
                    <a:pt x="7296" y="10135"/>
                  </a:cubicBezTo>
                  <a:lnTo>
                    <a:pt x="8158" y="9273"/>
                  </a:lnTo>
                  <a:lnTo>
                    <a:pt x="10471" y="6960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35"/>
            <p:cNvSpPr/>
            <p:nvPr/>
          </p:nvSpPr>
          <p:spPr>
            <a:xfrm>
              <a:off x="890206" y="2158335"/>
              <a:ext cx="157091" cy="138840"/>
            </a:xfrm>
            <a:custGeom>
              <a:avLst/>
              <a:gdLst/>
              <a:ahLst/>
              <a:cxnLst/>
              <a:rect l="l" t="t" r="r" b="b"/>
              <a:pathLst>
                <a:path w="10492" h="9273" extrusionOk="0">
                  <a:moveTo>
                    <a:pt x="3533" y="1"/>
                  </a:moveTo>
                  <a:lnTo>
                    <a:pt x="358" y="3176"/>
                  </a:lnTo>
                  <a:cubicBezTo>
                    <a:pt x="1" y="3512"/>
                    <a:pt x="1" y="4059"/>
                    <a:pt x="358" y="4416"/>
                  </a:cubicBezTo>
                  <a:lnTo>
                    <a:pt x="821" y="4878"/>
                  </a:lnTo>
                  <a:lnTo>
                    <a:pt x="1472" y="4227"/>
                  </a:lnTo>
                  <a:cubicBezTo>
                    <a:pt x="1704" y="3995"/>
                    <a:pt x="2003" y="3880"/>
                    <a:pt x="2303" y="3880"/>
                  </a:cubicBezTo>
                  <a:cubicBezTo>
                    <a:pt x="2602" y="3880"/>
                    <a:pt x="2902" y="3995"/>
                    <a:pt x="3133" y="4227"/>
                  </a:cubicBezTo>
                  <a:lnTo>
                    <a:pt x="8179" y="9273"/>
                  </a:lnTo>
                  <a:lnTo>
                    <a:pt x="10492" y="6960"/>
                  </a:lnTo>
                  <a:lnTo>
                    <a:pt x="3869" y="337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rgbClr val="452C59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35"/>
            <p:cNvSpPr/>
            <p:nvPr/>
          </p:nvSpPr>
          <p:spPr>
            <a:xfrm>
              <a:off x="903741" y="1952074"/>
              <a:ext cx="352572" cy="349817"/>
            </a:xfrm>
            <a:custGeom>
              <a:avLst/>
              <a:gdLst/>
              <a:ahLst/>
              <a:cxnLst/>
              <a:rect l="l" t="t" r="r" b="b"/>
              <a:pathLst>
                <a:path w="23548" h="23364" extrusionOk="0">
                  <a:moveTo>
                    <a:pt x="15086" y="1"/>
                  </a:moveTo>
                  <a:cubicBezTo>
                    <a:pt x="14607" y="1"/>
                    <a:pt x="14129" y="185"/>
                    <a:pt x="13772" y="552"/>
                  </a:cubicBezTo>
                  <a:lnTo>
                    <a:pt x="1" y="14323"/>
                  </a:lnTo>
                  <a:lnTo>
                    <a:pt x="9041" y="23364"/>
                  </a:lnTo>
                  <a:lnTo>
                    <a:pt x="22812" y="9593"/>
                  </a:lnTo>
                  <a:cubicBezTo>
                    <a:pt x="23548" y="8878"/>
                    <a:pt x="23548" y="7680"/>
                    <a:pt x="22812" y="6965"/>
                  </a:cubicBezTo>
                  <a:lnTo>
                    <a:pt x="16400" y="552"/>
                  </a:lnTo>
                  <a:cubicBezTo>
                    <a:pt x="16042" y="185"/>
                    <a:pt x="15564" y="1"/>
                    <a:pt x="15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35"/>
            <p:cNvSpPr/>
            <p:nvPr/>
          </p:nvSpPr>
          <p:spPr>
            <a:xfrm>
              <a:off x="903741" y="1952074"/>
              <a:ext cx="258141" cy="227372"/>
            </a:xfrm>
            <a:custGeom>
              <a:avLst/>
              <a:gdLst/>
              <a:ahLst/>
              <a:cxnLst/>
              <a:rect l="l" t="t" r="r" b="b"/>
              <a:pathLst>
                <a:path w="17241" h="15186" extrusionOk="0">
                  <a:moveTo>
                    <a:pt x="17235" y="1409"/>
                  </a:moveTo>
                  <a:lnTo>
                    <a:pt x="17241" y="1414"/>
                  </a:lnTo>
                  <a:cubicBezTo>
                    <a:pt x="17239" y="1413"/>
                    <a:pt x="17237" y="1411"/>
                    <a:pt x="17235" y="1409"/>
                  </a:cubicBezTo>
                  <a:close/>
                  <a:moveTo>
                    <a:pt x="15078" y="1"/>
                  </a:moveTo>
                  <a:cubicBezTo>
                    <a:pt x="14602" y="1"/>
                    <a:pt x="14129" y="185"/>
                    <a:pt x="13772" y="552"/>
                  </a:cubicBezTo>
                  <a:lnTo>
                    <a:pt x="1" y="14323"/>
                  </a:lnTo>
                  <a:lnTo>
                    <a:pt x="863" y="15185"/>
                  </a:lnTo>
                  <a:lnTo>
                    <a:pt x="14634" y="1414"/>
                  </a:lnTo>
                  <a:cubicBezTo>
                    <a:pt x="14991" y="1047"/>
                    <a:pt x="15464" y="863"/>
                    <a:pt x="15937" y="863"/>
                  </a:cubicBezTo>
                  <a:cubicBezTo>
                    <a:pt x="16408" y="863"/>
                    <a:pt x="16878" y="1045"/>
                    <a:pt x="17235" y="1409"/>
                  </a:cubicBezTo>
                  <a:lnTo>
                    <a:pt x="17235" y="1409"/>
                  </a:lnTo>
                  <a:lnTo>
                    <a:pt x="16400" y="552"/>
                  </a:lnTo>
                  <a:cubicBezTo>
                    <a:pt x="16032" y="185"/>
                    <a:pt x="15553" y="1"/>
                    <a:pt x="15078" y="1"/>
                  </a:cubicBezTo>
                  <a:close/>
                </a:path>
              </a:pathLst>
            </a:custGeom>
            <a:solidFill>
              <a:srgbClr val="452C59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35"/>
            <p:cNvSpPr/>
            <p:nvPr/>
          </p:nvSpPr>
          <p:spPr>
            <a:xfrm>
              <a:off x="989054" y="2039274"/>
              <a:ext cx="178817" cy="175268"/>
            </a:xfrm>
            <a:custGeom>
              <a:avLst/>
              <a:gdLst/>
              <a:ahLst/>
              <a:cxnLst/>
              <a:rect l="l" t="t" r="r" b="b"/>
              <a:pathLst>
                <a:path w="11943" h="11706" extrusionOk="0">
                  <a:moveTo>
                    <a:pt x="8126" y="0"/>
                  </a:moveTo>
                  <a:cubicBezTo>
                    <a:pt x="7811" y="0"/>
                    <a:pt x="7495" y="121"/>
                    <a:pt x="7254" y="363"/>
                  </a:cubicBezTo>
                  <a:lnTo>
                    <a:pt x="484" y="7133"/>
                  </a:lnTo>
                  <a:cubicBezTo>
                    <a:pt x="0" y="7616"/>
                    <a:pt x="0" y="8394"/>
                    <a:pt x="484" y="8878"/>
                  </a:cubicBezTo>
                  <a:lnTo>
                    <a:pt x="2965" y="11359"/>
                  </a:lnTo>
                  <a:cubicBezTo>
                    <a:pt x="3207" y="11590"/>
                    <a:pt x="3522" y="11706"/>
                    <a:pt x="3837" y="11706"/>
                  </a:cubicBezTo>
                  <a:cubicBezTo>
                    <a:pt x="4153" y="11706"/>
                    <a:pt x="4468" y="11590"/>
                    <a:pt x="4710" y="11359"/>
                  </a:cubicBezTo>
                  <a:lnTo>
                    <a:pt x="11480" y="4589"/>
                  </a:lnTo>
                  <a:cubicBezTo>
                    <a:pt x="11942" y="4105"/>
                    <a:pt x="11942" y="3327"/>
                    <a:pt x="11480" y="2844"/>
                  </a:cubicBezTo>
                  <a:lnTo>
                    <a:pt x="8999" y="363"/>
                  </a:lnTo>
                  <a:cubicBezTo>
                    <a:pt x="8757" y="121"/>
                    <a:pt x="8442" y="0"/>
                    <a:pt x="8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0" name="Google Shape;5650;p35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Improvement</a:t>
            </a:r>
            <a:endParaRPr dirty="0"/>
          </a:p>
        </p:txBody>
      </p:sp>
      <p:sp>
        <p:nvSpPr>
          <p:cNvPr id="5654" name="Google Shape;5654;p35"/>
          <p:cNvSpPr txBox="1">
            <a:spLocks noGrp="1"/>
          </p:cNvSpPr>
          <p:nvPr>
            <p:ph type="subTitle" idx="4"/>
          </p:nvPr>
        </p:nvSpPr>
        <p:spPr>
          <a:xfrm>
            <a:off x="621639" y="3299231"/>
            <a:ext cx="23772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Memahami lebih dalam pengaplikasian API </a:t>
            </a:r>
            <a:endParaRPr dirty="0"/>
          </a:p>
        </p:txBody>
      </p:sp>
      <p:sp>
        <p:nvSpPr>
          <p:cNvPr id="5655" name="Google Shape;5655;p35"/>
          <p:cNvSpPr txBox="1">
            <a:spLocks noGrp="1"/>
          </p:cNvSpPr>
          <p:nvPr>
            <p:ph type="subTitle" idx="5"/>
          </p:nvPr>
        </p:nvSpPr>
        <p:spPr>
          <a:xfrm>
            <a:off x="3377707" y="3294064"/>
            <a:ext cx="23772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Cepat belajar selagi mengerjakan project</a:t>
            </a:r>
            <a:endParaRPr dirty="0"/>
          </a:p>
        </p:txBody>
      </p:sp>
      <p:sp>
        <p:nvSpPr>
          <p:cNvPr id="5656" name="Google Shape;5656;p35"/>
          <p:cNvSpPr txBox="1">
            <a:spLocks noGrp="1"/>
          </p:cNvSpPr>
          <p:nvPr>
            <p:ph type="subTitle" idx="6"/>
          </p:nvPr>
        </p:nvSpPr>
        <p:spPr>
          <a:xfrm>
            <a:off x="6074162" y="3759964"/>
            <a:ext cx="23772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Lebih disiplin dan bertanggung jawab dalam mengerjakan sesuatu</a:t>
            </a:r>
            <a:endParaRPr dirty="0"/>
          </a:p>
        </p:txBody>
      </p:sp>
      <p:sp>
        <p:nvSpPr>
          <p:cNvPr id="5657" name="Google Shape;5657;p35"/>
          <p:cNvSpPr/>
          <p:nvPr/>
        </p:nvSpPr>
        <p:spPr>
          <a:xfrm>
            <a:off x="1643525" y="1745309"/>
            <a:ext cx="534900" cy="534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8" name="Google Shape;5658;p35"/>
          <p:cNvSpPr/>
          <p:nvPr/>
        </p:nvSpPr>
        <p:spPr>
          <a:xfrm>
            <a:off x="4304518" y="1745309"/>
            <a:ext cx="534900" cy="534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9" name="Google Shape;5659;p35"/>
          <p:cNvSpPr/>
          <p:nvPr/>
        </p:nvSpPr>
        <p:spPr>
          <a:xfrm>
            <a:off x="6965561" y="1745309"/>
            <a:ext cx="534900" cy="534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0" name="Google Shape;5660;p35"/>
          <p:cNvGrpSpPr/>
          <p:nvPr/>
        </p:nvGrpSpPr>
        <p:grpSpPr>
          <a:xfrm>
            <a:off x="7054045" y="1841420"/>
            <a:ext cx="357933" cy="342676"/>
            <a:chOff x="3943638" y="3815072"/>
            <a:chExt cx="357933" cy="342676"/>
          </a:xfrm>
        </p:grpSpPr>
        <p:sp>
          <p:nvSpPr>
            <p:cNvPr id="5661" name="Google Shape;5661;p35"/>
            <p:cNvSpPr/>
            <p:nvPr/>
          </p:nvSpPr>
          <p:spPr>
            <a:xfrm>
              <a:off x="4136918" y="3996389"/>
              <a:ext cx="87215" cy="87514"/>
            </a:xfrm>
            <a:custGeom>
              <a:avLst/>
              <a:gdLst/>
              <a:ahLst/>
              <a:cxnLst/>
              <a:rect l="l" t="t" r="r" b="b"/>
              <a:pathLst>
                <a:path w="5825" h="5845" extrusionOk="0">
                  <a:moveTo>
                    <a:pt x="1073" y="0"/>
                  </a:moveTo>
                  <a:lnTo>
                    <a:pt x="1" y="1072"/>
                  </a:lnTo>
                  <a:lnTo>
                    <a:pt x="4752" y="5845"/>
                  </a:lnTo>
                  <a:lnTo>
                    <a:pt x="5824" y="4752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35"/>
            <p:cNvSpPr/>
            <p:nvPr/>
          </p:nvSpPr>
          <p:spPr>
            <a:xfrm>
              <a:off x="4173750" y="4034240"/>
              <a:ext cx="127820" cy="123508"/>
            </a:xfrm>
            <a:custGeom>
              <a:avLst/>
              <a:gdLst/>
              <a:ahLst/>
              <a:cxnLst/>
              <a:rect l="l" t="t" r="r" b="b"/>
              <a:pathLst>
                <a:path w="8537" h="8249" extrusionOk="0">
                  <a:moveTo>
                    <a:pt x="1790" y="0"/>
                  </a:moveTo>
                  <a:cubicBezTo>
                    <a:pt x="1628" y="0"/>
                    <a:pt x="1467" y="63"/>
                    <a:pt x="1346" y="184"/>
                  </a:cubicBezTo>
                  <a:lnTo>
                    <a:pt x="253" y="1299"/>
                  </a:lnTo>
                  <a:cubicBezTo>
                    <a:pt x="0" y="1530"/>
                    <a:pt x="0" y="1908"/>
                    <a:pt x="211" y="2161"/>
                  </a:cubicBezTo>
                  <a:lnTo>
                    <a:pt x="4983" y="7606"/>
                  </a:lnTo>
                  <a:cubicBezTo>
                    <a:pt x="5355" y="8032"/>
                    <a:pt x="5874" y="8248"/>
                    <a:pt x="6396" y="8248"/>
                  </a:cubicBezTo>
                  <a:cubicBezTo>
                    <a:pt x="6879" y="8248"/>
                    <a:pt x="7364" y="8064"/>
                    <a:pt x="7737" y="7690"/>
                  </a:cubicBezTo>
                  <a:lnTo>
                    <a:pt x="7758" y="7690"/>
                  </a:lnTo>
                  <a:cubicBezTo>
                    <a:pt x="8536" y="6912"/>
                    <a:pt x="8494" y="5651"/>
                    <a:pt x="7653" y="4936"/>
                  </a:cubicBezTo>
                  <a:lnTo>
                    <a:pt x="2208" y="163"/>
                  </a:lnTo>
                  <a:cubicBezTo>
                    <a:pt x="2087" y="53"/>
                    <a:pt x="1938" y="0"/>
                    <a:pt x="17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35"/>
            <p:cNvSpPr/>
            <p:nvPr/>
          </p:nvSpPr>
          <p:spPr>
            <a:xfrm>
              <a:off x="4173750" y="4042969"/>
              <a:ext cx="122460" cy="114779"/>
            </a:xfrm>
            <a:custGeom>
              <a:avLst/>
              <a:gdLst/>
              <a:ahLst/>
              <a:cxnLst/>
              <a:rect l="l" t="t" r="r" b="b"/>
              <a:pathLst>
                <a:path w="8179" h="7666" extrusionOk="0">
                  <a:moveTo>
                    <a:pt x="967" y="1"/>
                  </a:moveTo>
                  <a:lnTo>
                    <a:pt x="253" y="716"/>
                  </a:lnTo>
                  <a:cubicBezTo>
                    <a:pt x="0" y="947"/>
                    <a:pt x="0" y="1325"/>
                    <a:pt x="211" y="1578"/>
                  </a:cubicBezTo>
                  <a:lnTo>
                    <a:pt x="4983" y="7023"/>
                  </a:lnTo>
                  <a:cubicBezTo>
                    <a:pt x="5366" y="7449"/>
                    <a:pt x="5884" y="7665"/>
                    <a:pt x="6404" y="7665"/>
                  </a:cubicBezTo>
                  <a:cubicBezTo>
                    <a:pt x="6883" y="7665"/>
                    <a:pt x="7364" y="7481"/>
                    <a:pt x="7737" y="7107"/>
                  </a:cubicBezTo>
                  <a:cubicBezTo>
                    <a:pt x="7927" y="6918"/>
                    <a:pt x="8095" y="6666"/>
                    <a:pt x="8179" y="6413"/>
                  </a:cubicBezTo>
                  <a:lnTo>
                    <a:pt x="8179" y="6413"/>
                  </a:lnTo>
                  <a:cubicBezTo>
                    <a:pt x="7964" y="6493"/>
                    <a:pt x="7742" y="6532"/>
                    <a:pt x="7523" y="6532"/>
                  </a:cubicBezTo>
                  <a:cubicBezTo>
                    <a:pt x="6991" y="6532"/>
                    <a:pt x="6476" y="6304"/>
                    <a:pt x="6118" y="5888"/>
                  </a:cubicBezTo>
                  <a:lnTo>
                    <a:pt x="967" y="1"/>
                  </a:lnTo>
                  <a:close/>
                </a:path>
              </a:pathLst>
            </a:custGeom>
            <a:solidFill>
              <a:srgbClr val="452C59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35"/>
            <p:cNvSpPr/>
            <p:nvPr/>
          </p:nvSpPr>
          <p:spPr>
            <a:xfrm>
              <a:off x="3943638" y="3815072"/>
              <a:ext cx="268846" cy="245235"/>
            </a:xfrm>
            <a:custGeom>
              <a:avLst/>
              <a:gdLst/>
              <a:ahLst/>
              <a:cxnLst/>
              <a:rect l="l" t="t" r="r" b="b"/>
              <a:pathLst>
                <a:path w="17956" h="16379" extrusionOk="0">
                  <a:moveTo>
                    <a:pt x="8978" y="0"/>
                  </a:moveTo>
                  <a:cubicBezTo>
                    <a:pt x="6886" y="0"/>
                    <a:pt x="4794" y="799"/>
                    <a:pt x="3196" y="2397"/>
                  </a:cubicBezTo>
                  <a:cubicBezTo>
                    <a:pt x="1" y="5593"/>
                    <a:pt x="1" y="10786"/>
                    <a:pt x="3196" y="13981"/>
                  </a:cubicBezTo>
                  <a:cubicBezTo>
                    <a:pt x="4794" y="15579"/>
                    <a:pt x="6886" y="16378"/>
                    <a:pt x="8978" y="16378"/>
                  </a:cubicBezTo>
                  <a:cubicBezTo>
                    <a:pt x="11070" y="16378"/>
                    <a:pt x="13162" y="15579"/>
                    <a:pt x="14760" y="13981"/>
                  </a:cubicBezTo>
                  <a:cubicBezTo>
                    <a:pt x="17955" y="10786"/>
                    <a:pt x="17955" y="5593"/>
                    <a:pt x="14760" y="2397"/>
                  </a:cubicBezTo>
                  <a:cubicBezTo>
                    <a:pt x="13162" y="799"/>
                    <a:pt x="11070" y="0"/>
                    <a:pt x="8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35"/>
            <p:cNvSpPr/>
            <p:nvPr/>
          </p:nvSpPr>
          <p:spPr>
            <a:xfrm>
              <a:off x="3974795" y="3843715"/>
              <a:ext cx="206516" cy="187860"/>
            </a:xfrm>
            <a:custGeom>
              <a:avLst/>
              <a:gdLst/>
              <a:ahLst/>
              <a:cxnLst/>
              <a:rect l="l" t="t" r="r" b="b"/>
              <a:pathLst>
                <a:path w="13793" h="12547" extrusionOk="0">
                  <a:moveTo>
                    <a:pt x="6897" y="0"/>
                  </a:moveTo>
                  <a:cubicBezTo>
                    <a:pt x="5294" y="0"/>
                    <a:pt x="3691" y="610"/>
                    <a:pt x="2461" y="1829"/>
                  </a:cubicBezTo>
                  <a:cubicBezTo>
                    <a:pt x="1" y="4289"/>
                    <a:pt x="1" y="8263"/>
                    <a:pt x="2461" y="10702"/>
                  </a:cubicBezTo>
                  <a:cubicBezTo>
                    <a:pt x="3691" y="11932"/>
                    <a:pt x="5294" y="12547"/>
                    <a:pt x="6897" y="12547"/>
                  </a:cubicBezTo>
                  <a:cubicBezTo>
                    <a:pt x="8500" y="12547"/>
                    <a:pt x="10103" y="11932"/>
                    <a:pt x="11333" y="10702"/>
                  </a:cubicBezTo>
                  <a:cubicBezTo>
                    <a:pt x="13793" y="8263"/>
                    <a:pt x="13793" y="4289"/>
                    <a:pt x="11333" y="1829"/>
                  </a:cubicBezTo>
                  <a:cubicBezTo>
                    <a:pt x="10103" y="610"/>
                    <a:pt x="8500" y="0"/>
                    <a:pt x="6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35"/>
            <p:cNvSpPr/>
            <p:nvPr/>
          </p:nvSpPr>
          <p:spPr>
            <a:xfrm>
              <a:off x="3973538" y="3863538"/>
              <a:ext cx="178817" cy="167857"/>
            </a:xfrm>
            <a:custGeom>
              <a:avLst/>
              <a:gdLst/>
              <a:ahLst/>
              <a:cxnLst/>
              <a:rect l="l" t="t" r="r" b="b"/>
              <a:pathLst>
                <a:path w="11943" h="11211" extrusionOk="0">
                  <a:moveTo>
                    <a:pt x="3134" y="1"/>
                  </a:moveTo>
                  <a:cubicBezTo>
                    <a:pt x="2923" y="148"/>
                    <a:pt x="2734" y="337"/>
                    <a:pt x="2545" y="527"/>
                  </a:cubicBezTo>
                  <a:cubicBezTo>
                    <a:pt x="1" y="3070"/>
                    <a:pt x="148" y="7254"/>
                    <a:pt x="2860" y="9651"/>
                  </a:cubicBezTo>
                  <a:cubicBezTo>
                    <a:pt x="4056" y="10699"/>
                    <a:pt x="5530" y="11211"/>
                    <a:pt x="6995" y="11211"/>
                  </a:cubicBezTo>
                  <a:cubicBezTo>
                    <a:pt x="8853" y="11211"/>
                    <a:pt x="10697" y="10388"/>
                    <a:pt x="11943" y="8789"/>
                  </a:cubicBezTo>
                  <a:lnTo>
                    <a:pt x="11943" y="8789"/>
                  </a:lnTo>
                  <a:cubicBezTo>
                    <a:pt x="10805" y="9668"/>
                    <a:pt x="9455" y="10100"/>
                    <a:pt x="8111" y="10100"/>
                  </a:cubicBezTo>
                  <a:cubicBezTo>
                    <a:pt x="6499" y="10100"/>
                    <a:pt x="4896" y="9479"/>
                    <a:pt x="3680" y="8263"/>
                  </a:cubicBezTo>
                  <a:cubicBezTo>
                    <a:pt x="1452" y="6035"/>
                    <a:pt x="1220" y="2482"/>
                    <a:pt x="3134" y="1"/>
                  </a:cubicBezTo>
                  <a:close/>
                </a:path>
              </a:pathLst>
            </a:custGeom>
            <a:solidFill>
              <a:srgbClr val="452C59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35"/>
            <p:cNvSpPr/>
            <p:nvPr/>
          </p:nvSpPr>
          <p:spPr>
            <a:xfrm>
              <a:off x="4028008" y="3869842"/>
              <a:ext cx="102202" cy="29017"/>
            </a:xfrm>
            <a:custGeom>
              <a:avLst/>
              <a:gdLst/>
              <a:ahLst/>
              <a:cxnLst/>
              <a:rect l="l" t="t" r="r" b="b"/>
              <a:pathLst>
                <a:path w="6826" h="1938" extrusionOk="0">
                  <a:moveTo>
                    <a:pt x="3332" y="0"/>
                  </a:moveTo>
                  <a:cubicBezTo>
                    <a:pt x="2171" y="0"/>
                    <a:pt x="1009" y="442"/>
                    <a:pt x="126" y="1325"/>
                  </a:cubicBezTo>
                  <a:cubicBezTo>
                    <a:pt x="0" y="1451"/>
                    <a:pt x="0" y="1661"/>
                    <a:pt x="126" y="1808"/>
                  </a:cubicBezTo>
                  <a:cubicBezTo>
                    <a:pt x="189" y="1872"/>
                    <a:pt x="273" y="1903"/>
                    <a:pt x="360" y="1903"/>
                  </a:cubicBezTo>
                  <a:cubicBezTo>
                    <a:pt x="447" y="1903"/>
                    <a:pt x="536" y="1872"/>
                    <a:pt x="610" y="1808"/>
                  </a:cubicBezTo>
                  <a:cubicBezTo>
                    <a:pt x="1356" y="1052"/>
                    <a:pt x="2344" y="673"/>
                    <a:pt x="3332" y="673"/>
                  </a:cubicBezTo>
                  <a:cubicBezTo>
                    <a:pt x="4321" y="673"/>
                    <a:pt x="5309" y="1052"/>
                    <a:pt x="6055" y="1808"/>
                  </a:cubicBezTo>
                  <a:cubicBezTo>
                    <a:pt x="6131" y="1900"/>
                    <a:pt x="6220" y="1937"/>
                    <a:pt x="6307" y="1937"/>
                  </a:cubicBezTo>
                  <a:cubicBezTo>
                    <a:pt x="6580" y="1937"/>
                    <a:pt x="6826" y="1564"/>
                    <a:pt x="6539" y="1325"/>
                  </a:cubicBezTo>
                  <a:cubicBezTo>
                    <a:pt x="5656" y="442"/>
                    <a:pt x="4494" y="0"/>
                    <a:pt x="3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35"/>
            <p:cNvSpPr/>
            <p:nvPr/>
          </p:nvSpPr>
          <p:spPr>
            <a:xfrm>
              <a:off x="4173750" y="4034240"/>
              <a:ext cx="51640" cy="50936"/>
            </a:xfrm>
            <a:custGeom>
              <a:avLst/>
              <a:gdLst/>
              <a:ahLst/>
              <a:cxnLst/>
              <a:rect l="l" t="t" r="r" b="b"/>
              <a:pathLst>
                <a:path w="3449" h="3402" extrusionOk="0">
                  <a:moveTo>
                    <a:pt x="1790" y="0"/>
                  </a:moveTo>
                  <a:cubicBezTo>
                    <a:pt x="1628" y="0"/>
                    <a:pt x="1467" y="63"/>
                    <a:pt x="1346" y="184"/>
                  </a:cubicBezTo>
                  <a:lnTo>
                    <a:pt x="253" y="1299"/>
                  </a:lnTo>
                  <a:cubicBezTo>
                    <a:pt x="0" y="1530"/>
                    <a:pt x="0" y="1908"/>
                    <a:pt x="211" y="2140"/>
                  </a:cubicBezTo>
                  <a:lnTo>
                    <a:pt x="1304" y="3401"/>
                  </a:lnTo>
                  <a:lnTo>
                    <a:pt x="3448" y="1257"/>
                  </a:lnTo>
                  <a:lnTo>
                    <a:pt x="2208" y="163"/>
                  </a:lnTo>
                  <a:cubicBezTo>
                    <a:pt x="2087" y="53"/>
                    <a:pt x="1938" y="0"/>
                    <a:pt x="1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35"/>
            <p:cNvSpPr/>
            <p:nvPr/>
          </p:nvSpPr>
          <p:spPr>
            <a:xfrm>
              <a:off x="4173750" y="4042969"/>
              <a:ext cx="36533" cy="42207"/>
            </a:xfrm>
            <a:custGeom>
              <a:avLst/>
              <a:gdLst/>
              <a:ahLst/>
              <a:cxnLst/>
              <a:rect l="l" t="t" r="r" b="b"/>
              <a:pathLst>
                <a:path w="2440" h="2819" extrusionOk="0">
                  <a:moveTo>
                    <a:pt x="967" y="1"/>
                  </a:moveTo>
                  <a:lnTo>
                    <a:pt x="253" y="716"/>
                  </a:lnTo>
                  <a:cubicBezTo>
                    <a:pt x="0" y="947"/>
                    <a:pt x="0" y="1325"/>
                    <a:pt x="211" y="1578"/>
                  </a:cubicBezTo>
                  <a:lnTo>
                    <a:pt x="1304" y="2818"/>
                  </a:lnTo>
                  <a:lnTo>
                    <a:pt x="2439" y="1662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452C59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0" name="Google Shape;5670;p35"/>
          <p:cNvGrpSpPr/>
          <p:nvPr/>
        </p:nvGrpSpPr>
        <p:grpSpPr>
          <a:xfrm>
            <a:off x="1719581" y="1846970"/>
            <a:ext cx="382787" cy="331566"/>
            <a:chOff x="2163842" y="1506972"/>
            <a:chExt cx="382787" cy="331566"/>
          </a:xfrm>
        </p:grpSpPr>
        <p:sp>
          <p:nvSpPr>
            <p:cNvPr id="5671" name="Google Shape;5671;p35"/>
            <p:cNvSpPr/>
            <p:nvPr/>
          </p:nvSpPr>
          <p:spPr>
            <a:xfrm>
              <a:off x="2247253" y="1506972"/>
              <a:ext cx="214152" cy="101768"/>
            </a:xfrm>
            <a:custGeom>
              <a:avLst/>
              <a:gdLst/>
              <a:ahLst/>
              <a:cxnLst/>
              <a:rect l="l" t="t" r="r" b="b"/>
              <a:pathLst>
                <a:path w="14303" h="6797" extrusionOk="0">
                  <a:moveTo>
                    <a:pt x="7214" y="0"/>
                  </a:moveTo>
                  <a:cubicBezTo>
                    <a:pt x="6739" y="0"/>
                    <a:pt x="6266" y="184"/>
                    <a:pt x="5908" y="552"/>
                  </a:cubicBezTo>
                  <a:lnTo>
                    <a:pt x="253" y="6123"/>
                  </a:lnTo>
                  <a:cubicBezTo>
                    <a:pt x="1" y="6376"/>
                    <a:pt x="169" y="6775"/>
                    <a:pt x="505" y="6796"/>
                  </a:cubicBezTo>
                  <a:cubicBezTo>
                    <a:pt x="610" y="6796"/>
                    <a:pt x="694" y="6754"/>
                    <a:pt x="778" y="6691"/>
                  </a:cubicBezTo>
                  <a:lnTo>
                    <a:pt x="6455" y="1099"/>
                  </a:lnTo>
                  <a:cubicBezTo>
                    <a:pt x="6665" y="878"/>
                    <a:pt x="6944" y="768"/>
                    <a:pt x="7222" y="768"/>
                  </a:cubicBezTo>
                  <a:cubicBezTo>
                    <a:pt x="7501" y="768"/>
                    <a:pt x="7780" y="878"/>
                    <a:pt x="7990" y="1099"/>
                  </a:cubicBezTo>
                  <a:lnTo>
                    <a:pt x="13456" y="6460"/>
                  </a:lnTo>
                  <a:cubicBezTo>
                    <a:pt x="13541" y="6554"/>
                    <a:pt x="13638" y="6594"/>
                    <a:pt x="13732" y="6594"/>
                  </a:cubicBezTo>
                  <a:cubicBezTo>
                    <a:pt x="14036" y="6594"/>
                    <a:pt x="14303" y="6186"/>
                    <a:pt x="13982" y="5913"/>
                  </a:cubicBezTo>
                  <a:lnTo>
                    <a:pt x="8536" y="552"/>
                  </a:lnTo>
                  <a:cubicBezTo>
                    <a:pt x="8168" y="184"/>
                    <a:pt x="7690" y="0"/>
                    <a:pt x="7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35"/>
            <p:cNvSpPr/>
            <p:nvPr/>
          </p:nvSpPr>
          <p:spPr>
            <a:xfrm>
              <a:off x="2163842" y="1812081"/>
              <a:ext cx="382787" cy="26456"/>
            </a:xfrm>
            <a:custGeom>
              <a:avLst/>
              <a:gdLst/>
              <a:ahLst/>
              <a:cxnLst/>
              <a:rect l="l" t="t" r="r" b="b"/>
              <a:pathLst>
                <a:path w="25566" h="1767" extrusionOk="0">
                  <a:moveTo>
                    <a:pt x="484" y="0"/>
                  </a:moveTo>
                  <a:cubicBezTo>
                    <a:pt x="231" y="0"/>
                    <a:pt x="21" y="210"/>
                    <a:pt x="21" y="463"/>
                  </a:cubicBezTo>
                  <a:lnTo>
                    <a:pt x="21" y="1304"/>
                  </a:lnTo>
                  <a:cubicBezTo>
                    <a:pt x="0" y="1556"/>
                    <a:pt x="210" y="1766"/>
                    <a:pt x="484" y="1766"/>
                  </a:cubicBezTo>
                  <a:lnTo>
                    <a:pt x="25103" y="1766"/>
                  </a:lnTo>
                  <a:cubicBezTo>
                    <a:pt x="25355" y="1766"/>
                    <a:pt x="25566" y="1556"/>
                    <a:pt x="25566" y="1304"/>
                  </a:cubicBezTo>
                  <a:lnTo>
                    <a:pt x="25566" y="463"/>
                  </a:lnTo>
                  <a:cubicBezTo>
                    <a:pt x="25566" y="210"/>
                    <a:pt x="25355" y="0"/>
                    <a:pt x="25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35"/>
            <p:cNvSpPr/>
            <p:nvPr/>
          </p:nvSpPr>
          <p:spPr>
            <a:xfrm>
              <a:off x="2178634" y="1592030"/>
              <a:ext cx="353201" cy="220066"/>
            </a:xfrm>
            <a:custGeom>
              <a:avLst/>
              <a:gdLst/>
              <a:ahLst/>
              <a:cxnLst/>
              <a:rect l="l" t="t" r="r" b="b"/>
              <a:pathLst>
                <a:path w="23590" h="14698" extrusionOk="0">
                  <a:moveTo>
                    <a:pt x="463" y="1"/>
                  </a:moveTo>
                  <a:cubicBezTo>
                    <a:pt x="210" y="1"/>
                    <a:pt x="0" y="211"/>
                    <a:pt x="0" y="464"/>
                  </a:cubicBezTo>
                  <a:lnTo>
                    <a:pt x="0" y="14234"/>
                  </a:lnTo>
                  <a:cubicBezTo>
                    <a:pt x="0" y="14487"/>
                    <a:pt x="210" y="14697"/>
                    <a:pt x="463" y="14697"/>
                  </a:cubicBezTo>
                  <a:lnTo>
                    <a:pt x="23127" y="14697"/>
                  </a:lnTo>
                  <a:cubicBezTo>
                    <a:pt x="23379" y="14697"/>
                    <a:pt x="23590" y="14487"/>
                    <a:pt x="23590" y="14234"/>
                  </a:cubicBezTo>
                  <a:lnTo>
                    <a:pt x="23590" y="464"/>
                  </a:lnTo>
                  <a:cubicBezTo>
                    <a:pt x="23590" y="211"/>
                    <a:pt x="23379" y="1"/>
                    <a:pt x="23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35"/>
            <p:cNvSpPr/>
            <p:nvPr/>
          </p:nvSpPr>
          <p:spPr>
            <a:xfrm>
              <a:off x="2178634" y="1592030"/>
              <a:ext cx="353201" cy="220066"/>
            </a:xfrm>
            <a:custGeom>
              <a:avLst/>
              <a:gdLst/>
              <a:ahLst/>
              <a:cxnLst/>
              <a:rect l="l" t="t" r="r" b="b"/>
              <a:pathLst>
                <a:path w="23590" h="14698" extrusionOk="0">
                  <a:moveTo>
                    <a:pt x="21992" y="1"/>
                  </a:moveTo>
                  <a:lnTo>
                    <a:pt x="21992" y="12510"/>
                  </a:lnTo>
                  <a:cubicBezTo>
                    <a:pt x="21992" y="12784"/>
                    <a:pt x="21781" y="12994"/>
                    <a:pt x="21529" y="12994"/>
                  </a:cubicBezTo>
                  <a:lnTo>
                    <a:pt x="0" y="12994"/>
                  </a:lnTo>
                  <a:lnTo>
                    <a:pt x="0" y="14234"/>
                  </a:lnTo>
                  <a:cubicBezTo>
                    <a:pt x="0" y="14487"/>
                    <a:pt x="210" y="14697"/>
                    <a:pt x="463" y="14697"/>
                  </a:cubicBezTo>
                  <a:lnTo>
                    <a:pt x="23127" y="14697"/>
                  </a:lnTo>
                  <a:cubicBezTo>
                    <a:pt x="23379" y="14697"/>
                    <a:pt x="23590" y="14487"/>
                    <a:pt x="23590" y="14234"/>
                  </a:cubicBezTo>
                  <a:lnTo>
                    <a:pt x="23590" y="464"/>
                  </a:lnTo>
                  <a:cubicBezTo>
                    <a:pt x="23590" y="211"/>
                    <a:pt x="23379" y="1"/>
                    <a:pt x="23127" y="1"/>
                  </a:cubicBezTo>
                  <a:close/>
                </a:path>
              </a:pathLst>
            </a:custGeom>
            <a:solidFill>
              <a:srgbClr val="452C59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35"/>
            <p:cNvSpPr/>
            <p:nvPr/>
          </p:nvSpPr>
          <p:spPr>
            <a:xfrm>
              <a:off x="2201602" y="1615013"/>
              <a:ext cx="307251" cy="174100"/>
            </a:xfrm>
            <a:custGeom>
              <a:avLst/>
              <a:gdLst/>
              <a:ahLst/>
              <a:cxnLst/>
              <a:rect l="l" t="t" r="r" b="b"/>
              <a:pathLst>
                <a:path w="20521" h="11628" extrusionOk="0">
                  <a:moveTo>
                    <a:pt x="569" y="1"/>
                  </a:moveTo>
                  <a:cubicBezTo>
                    <a:pt x="253" y="1"/>
                    <a:pt x="1" y="253"/>
                    <a:pt x="22" y="568"/>
                  </a:cubicBezTo>
                  <a:lnTo>
                    <a:pt x="22" y="11060"/>
                  </a:lnTo>
                  <a:cubicBezTo>
                    <a:pt x="22" y="11375"/>
                    <a:pt x="253" y="11627"/>
                    <a:pt x="569" y="11627"/>
                  </a:cubicBezTo>
                  <a:lnTo>
                    <a:pt x="19953" y="11627"/>
                  </a:lnTo>
                  <a:cubicBezTo>
                    <a:pt x="20268" y="11627"/>
                    <a:pt x="20521" y="11375"/>
                    <a:pt x="20521" y="11060"/>
                  </a:cubicBezTo>
                  <a:lnTo>
                    <a:pt x="20521" y="568"/>
                  </a:lnTo>
                  <a:cubicBezTo>
                    <a:pt x="20521" y="253"/>
                    <a:pt x="20268" y="1"/>
                    <a:pt x="19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35"/>
            <p:cNvSpPr/>
            <p:nvPr/>
          </p:nvSpPr>
          <p:spPr>
            <a:xfrm>
              <a:off x="2201932" y="1615013"/>
              <a:ext cx="306921" cy="173786"/>
            </a:xfrm>
            <a:custGeom>
              <a:avLst/>
              <a:gdLst/>
              <a:ahLst/>
              <a:cxnLst/>
              <a:rect l="l" t="t" r="r" b="b"/>
              <a:pathLst>
                <a:path w="20499" h="11607" extrusionOk="0">
                  <a:moveTo>
                    <a:pt x="19153" y="1"/>
                  </a:moveTo>
                  <a:lnTo>
                    <a:pt x="19153" y="8810"/>
                  </a:lnTo>
                  <a:cubicBezTo>
                    <a:pt x="19153" y="9609"/>
                    <a:pt x="18501" y="10261"/>
                    <a:pt x="17702" y="10261"/>
                  </a:cubicBezTo>
                  <a:lnTo>
                    <a:pt x="0" y="10261"/>
                  </a:lnTo>
                  <a:lnTo>
                    <a:pt x="0" y="11060"/>
                  </a:lnTo>
                  <a:cubicBezTo>
                    <a:pt x="0" y="11354"/>
                    <a:pt x="231" y="11606"/>
                    <a:pt x="547" y="11606"/>
                  </a:cubicBezTo>
                  <a:lnTo>
                    <a:pt x="19931" y="11606"/>
                  </a:lnTo>
                  <a:cubicBezTo>
                    <a:pt x="20246" y="11606"/>
                    <a:pt x="20499" y="11354"/>
                    <a:pt x="20499" y="11060"/>
                  </a:cubicBezTo>
                  <a:lnTo>
                    <a:pt x="20499" y="568"/>
                  </a:lnTo>
                  <a:cubicBezTo>
                    <a:pt x="20499" y="253"/>
                    <a:pt x="20246" y="1"/>
                    <a:pt x="19931" y="1"/>
                  </a:cubicBezTo>
                  <a:close/>
                </a:path>
              </a:pathLst>
            </a:custGeom>
            <a:solidFill>
              <a:srgbClr val="452C59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35"/>
            <p:cNvSpPr/>
            <p:nvPr/>
          </p:nvSpPr>
          <p:spPr>
            <a:xfrm>
              <a:off x="2254500" y="1777450"/>
              <a:ext cx="76824" cy="34646"/>
            </a:xfrm>
            <a:custGeom>
              <a:avLst/>
              <a:gdLst/>
              <a:ahLst/>
              <a:cxnLst/>
              <a:rect l="l" t="t" r="r" b="b"/>
              <a:pathLst>
                <a:path w="5131" h="2314" extrusionOk="0">
                  <a:moveTo>
                    <a:pt x="946" y="0"/>
                  </a:moveTo>
                  <a:cubicBezTo>
                    <a:pt x="421" y="0"/>
                    <a:pt x="0" y="421"/>
                    <a:pt x="0" y="946"/>
                  </a:cubicBezTo>
                  <a:lnTo>
                    <a:pt x="0" y="2313"/>
                  </a:lnTo>
                  <a:lnTo>
                    <a:pt x="5130" y="2313"/>
                  </a:lnTo>
                  <a:lnTo>
                    <a:pt x="5130" y="946"/>
                  </a:lnTo>
                  <a:cubicBezTo>
                    <a:pt x="5130" y="421"/>
                    <a:pt x="4710" y="0"/>
                    <a:pt x="41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35"/>
            <p:cNvSpPr/>
            <p:nvPr/>
          </p:nvSpPr>
          <p:spPr>
            <a:xfrm>
              <a:off x="2300765" y="1777450"/>
              <a:ext cx="30873" cy="34646"/>
            </a:xfrm>
            <a:custGeom>
              <a:avLst/>
              <a:gdLst/>
              <a:ahLst/>
              <a:cxnLst/>
              <a:rect l="l" t="t" r="r" b="b"/>
              <a:pathLst>
                <a:path w="2062" h="2314" extrusionOk="0">
                  <a:moveTo>
                    <a:pt x="1" y="0"/>
                  </a:moveTo>
                  <a:cubicBezTo>
                    <a:pt x="316" y="211"/>
                    <a:pt x="505" y="568"/>
                    <a:pt x="505" y="946"/>
                  </a:cubicBezTo>
                  <a:lnTo>
                    <a:pt x="505" y="2313"/>
                  </a:lnTo>
                  <a:lnTo>
                    <a:pt x="2061" y="2313"/>
                  </a:lnTo>
                  <a:lnTo>
                    <a:pt x="2061" y="946"/>
                  </a:lnTo>
                  <a:cubicBezTo>
                    <a:pt x="2061" y="421"/>
                    <a:pt x="1620" y="0"/>
                    <a:pt x="1094" y="0"/>
                  </a:cubicBezTo>
                  <a:close/>
                </a:path>
              </a:pathLst>
            </a:custGeom>
            <a:solidFill>
              <a:srgbClr val="452C59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9" name="Google Shape;5679;p35"/>
          <p:cNvGrpSpPr/>
          <p:nvPr/>
        </p:nvGrpSpPr>
        <p:grpSpPr>
          <a:xfrm>
            <a:off x="4368611" y="1820885"/>
            <a:ext cx="406713" cy="383745"/>
            <a:chOff x="849601" y="1952074"/>
            <a:chExt cx="406713" cy="383745"/>
          </a:xfrm>
        </p:grpSpPr>
        <p:sp>
          <p:nvSpPr>
            <p:cNvPr id="5680" name="Google Shape;5680;p35"/>
            <p:cNvSpPr/>
            <p:nvPr/>
          </p:nvSpPr>
          <p:spPr>
            <a:xfrm>
              <a:off x="849601" y="2240819"/>
              <a:ext cx="130650" cy="95001"/>
            </a:xfrm>
            <a:custGeom>
              <a:avLst/>
              <a:gdLst/>
              <a:ahLst/>
              <a:cxnLst/>
              <a:rect l="l" t="t" r="r" b="b"/>
              <a:pathLst>
                <a:path w="8726" h="6345" extrusionOk="0">
                  <a:moveTo>
                    <a:pt x="4142" y="0"/>
                  </a:moveTo>
                  <a:lnTo>
                    <a:pt x="358" y="3785"/>
                  </a:lnTo>
                  <a:cubicBezTo>
                    <a:pt x="1" y="4142"/>
                    <a:pt x="127" y="4752"/>
                    <a:pt x="610" y="4941"/>
                  </a:cubicBezTo>
                  <a:lnTo>
                    <a:pt x="1746" y="5340"/>
                  </a:lnTo>
                  <a:lnTo>
                    <a:pt x="4374" y="6308"/>
                  </a:lnTo>
                  <a:cubicBezTo>
                    <a:pt x="4447" y="6332"/>
                    <a:pt x="4524" y="6344"/>
                    <a:pt x="4602" y="6344"/>
                  </a:cubicBezTo>
                  <a:cubicBezTo>
                    <a:pt x="4789" y="6344"/>
                    <a:pt x="4975" y="6273"/>
                    <a:pt x="5109" y="6139"/>
                  </a:cubicBezTo>
                  <a:lnTo>
                    <a:pt x="8726" y="2523"/>
                  </a:lnTo>
                  <a:lnTo>
                    <a:pt x="7695" y="3532"/>
                  </a:lnTo>
                  <a:lnTo>
                    <a:pt x="6644" y="442"/>
                  </a:lnTo>
                  <a:lnTo>
                    <a:pt x="41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35"/>
            <p:cNvSpPr/>
            <p:nvPr/>
          </p:nvSpPr>
          <p:spPr>
            <a:xfrm>
              <a:off x="875728" y="2284494"/>
              <a:ext cx="75252" cy="51326"/>
            </a:xfrm>
            <a:custGeom>
              <a:avLst/>
              <a:gdLst/>
              <a:ahLst/>
              <a:cxnLst/>
              <a:rect l="l" t="t" r="r" b="b"/>
              <a:pathLst>
                <a:path w="5026" h="3428" extrusionOk="0">
                  <a:moveTo>
                    <a:pt x="2947" y="0"/>
                  </a:moveTo>
                  <a:cubicBezTo>
                    <a:pt x="2623" y="0"/>
                    <a:pt x="2303" y="121"/>
                    <a:pt x="2061" y="363"/>
                  </a:cubicBezTo>
                  <a:lnTo>
                    <a:pt x="1" y="2423"/>
                  </a:lnTo>
                  <a:lnTo>
                    <a:pt x="2629" y="3391"/>
                  </a:lnTo>
                  <a:cubicBezTo>
                    <a:pt x="2702" y="3415"/>
                    <a:pt x="2779" y="3427"/>
                    <a:pt x="2857" y="3427"/>
                  </a:cubicBezTo>
                  <a:cubicBezTo>
                    <a:pt x="3044" y="3427"/>
                    <a:pt x="3230" y="3356"/>
                    <a:pt x="3364" y="3222"/>
                  </a:cubicBezTo>
                  <a:lnTo>
                    <a:pt x="5025" y="1561"/>
                  </a:lnTo>
                  <a:lnTo>
                    <a:pt x="3848" y="363"/>
                  </a:lnTo>
                  <a:cubicBezTo>
                    <a:pt x="3596" y="121"/>
                    <a:pt x="3270" y="0"/>
                    <a:pt x="2947" y="0"/>
                  </a:cubicBezTo>
                  <a:close/>
                </a:path>
              </a:pathLst>
            </a:custGeom>
            <a:solidFill>
              <a:srgbClr val="452C59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35"/>
            <p:cNvSpPr/>
            <p:nvPr/>
          </p:nvSpPr>
          <p:spPr>
            <a:xfrm>
              <a:off x="890520" y="2158335"/>
              <a:ext cx="156777" cy="155519"/>
            </a:xfrm>
            <a:custGeom>
              <a:avLst/>
              <a:gdLst/>
              <a:ahLst/>
              <a:cxnLst/>
              <a:rect l="l" t="t" r="r" b="b"/>
              <a:pathLst>
                <a:path w="10471" h="10387" extrusionOk="0">
                  <a:moveTo>
                    <a:pt x="3512" y="1"/>
                  </a:moveTo>
                  <a:lnTo>
                    <a:pt x="1199" y="2314"/>
                  </a:lnTo>
                  <a:lnTo>
                    <a:pt x="337" y="3176"/>
                  </a:lnTo>
                  <a:cubicBezTo>
                    <a:pt x="1" y="3512"/>
                    <a:pt x="1" y="4080"/>
                    <a:pt x="337" y="4416"/>
                  </a:cubicBezTo>
                  <a:lnTo>
                    <a:pt x="6056" y="10135"/>
                  </a:lnTo>
                  <a:cubicBezTo>
                    <a:pt x="6224" y="10303"/>
                    <a:pt x="6450" y="10387"/>
                    <a:pt x="6676" y="10387"/>
                  </a:cubicBezTo>
                  <a:cubicBezTo>
                    <a:pt x="6902" y="10387"/>
                    <a:pt x="7128" y="10303"/>
                    <a:pt x="7296" y="10135"/>
                  </a:cubicBezTo>
                  <a:lnTo>
                    <a:pt x="8158" y="9273"/>
                  </a:lnTo>
                  <a:lnTo>
                    <a:pt x="10471" y="6960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35"/>
            <p:cNvSpPr/>
            <p:nvPr/>
          </p:nvSpPr>
          <p:spPr>
            <a:xfrm>
              <a:off x="890206" y="2158335"/>
              <a:ext cx="157091" cy="138840"/>
            </a:xfrm>
            <a:custGeom>
              <a:avLst/>
              <a:gdLst/>
              <a:ahLst/>
              <a:cxnLst/>
              <a:rect l="l" t="t" r="r" b="b"/>
              <a:pathLst>
                <a:path w="10492" h="9273" extrusionOk="0">
                  <a:moveTo>
                    <a:pt x="3533" y="1"/>
                  </a:moveTo>
                  <a:lnTo>
                    <a:pt x="358" y="3176"/>
                  </a:lnTo>
                  <a:cubicBezTo>
                    <a:pt x="1" y="3512"/>
                    <a:pt x="1" y="4059"/>
                    <a:pt x="358" y="4416"/>
                  </a:cubicBezTo>
                  <a:lnTo>
                    <a:pt x="821" y="4878"/>
                  </a:lnTo>
                  <a:lnTo>
                    <a:pt x="1472" y="4227"/>
                  </a:lnTo>
                  <a:cubicBezTo>
                    <a:pt x="1704" y="3995"/>
                    <a:pt x="2003" y="3880"/>
                    <a:pt x="2303" y="3880"/>
                  </a:cubicBezTo>
                  <a:cubicBezTo>
                    <a:pt x="2602" y="3880"/>
                    <a:pt x="2902" y="3995"/>
                    <a:pt x="3133" y="4227"/>
                  </a:cubicBezTo>
                  <a:lnTo>
                    <a:pt x="8179" y="9273"/>
                  </a:lnTo>
                  <a:lnTo>
                    <a:pt x="10492" y="6960"/>
                  </a:lnTo>
                  <a:lnTo>
                    <a:pt x="3869" y="337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rgbClr val="452C59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35"/>
            <p:cNvSpPr/>
            <p:nvPr/>
          </p:nvSpPr>
          <p:spPr>
            <a:xfrm>
              <a:off x="903741" y="1952074"/>
              <a:ext cx="352572" cy="349817"/>
            </a:xfrm>
            <a:custGeom>
              <a:avLst/>
              <a:gdLst/>
              <a:ahLst/>
              <a:cxnLst/>
              <a:rect l="l" t="t" r="r" b="b"/>
              <a:pathLst>
                <a:path w="23548" h="23364" extrusionOk="0">
                  <a:moveTo>
                    <a:pt x="15086" y="1"/>
                  </a:moveTo>
                  <a:cubicBezTo>
                    <a:pt x="14607" y="1"/>
                    <a:pt x="14129" y="185"/>
                    <a:pt x="13772" y="552"/>
                  </a:cubicBezTo>
                  <a:lnTo>
                    <a:pt x="1" y="14323"/>
                  </a:lnTo>
                  <a:lnTo>
                    <a:pt x="9041" y="23364"/>
                  </a:lnTo>
                  <a:lnTo>
                    <a:pt x="22812" y="9593"/>
                  </a:lnTo>
                  <a:cubicBezTo>
                    <a:pt x="23548" y="8878"/>
                    <a:pt x="23548" y="7680"/>
                    <a:pt x="22812" y="6965"/>
                  </a:cubicBezTo>
                  <a:lnTo>
                    <a:pt x="16400" y="552"/>
                  </a:lnTo>
                  <a:cubicBezTo>
                    <a:pt x="16042" y="185"/>
                    <a:pt x="15564" y="1"/>
                    <a:pt x="15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35"/>
            <p:cNvSpPr/>
            <p:nvPr/>
          </p:nvSpPr>
          <p:spPr>
            <a:xfrm>
              <a:off x="903741" y="1952074"/>
              <a:ext cx="258141" cy="227372"/>
            </a:xfrm>
            <a:custGeom>
              <a:avLst/>
              <a:gdLst/>
              <a:ahLst/>
              <a:cxnLst/>
              <a:rect l="l" t="t" r="r" b="b"/>
              <a:pathLst>
                <a:path w="17241" h="15186" extrusionOk="0">
                  <a:moveTo>
                    <a:pt x="17235" y="1409"/>
                  </a:moveTo>
                  <a:lnTo>
                    <a:pt x="17241" y="1414"/>
                  </a:lnTo>
                  <a:cubicBezTo>
                    <a:pt x="17239" y="1413"/>
                    <a:pt x="17237" y="1411"/>
                    <a:pt x="17235" y="1409"/>
                  </a:cubicBezTo>
                  <a:close/>
                  <a:moveTo>
                    <a:pt x="15078" y="1"/>
                  </a:moveTo>
                  <a:cubicBezTo>
                    <a:pt x="14602" y="1"/>
                    <a:pt x="14129" y="185"/>
                    <a:pt x="13772" y="552"/>
                  </a:cubicBezTo>
                  <a:lnTo>
                    <a:pt x="1" y="14323"/>
                  </a:lnTo>
                  <a:lnTo>
                    <a:pt x="863" y="15185"/>
                  </a:lnTo>
                  <a:lnTo>
                    <a:pt x="14634" y="1414"/>
                  </a:lnTo>
                  <a:cubicBezTo>
                    <a:pt x="14991" y="1047"/>
                    <a:pt x="15464" y="863"/>
                    <a:pt x="15937" y="863"/>
                  </a:cubicBezTo>
                  <a:cubicBezTo>
                    <a:pt x="16408" y="863"/>
                    <a:pt x="16878" y="1045"/>
                    <a:pt x="17235" y="1409"/>
                  </a:cubicBezTo>
                  <a:lnTo>
                    <a:pt x="17235" y="1409"/>
                  </a:lnTo>
                  <a:lnTo>
                    <a:pt x="16400" y="552"/>
                  </a:lnTo>
                  <a:cubicBezTo>
                    <a:pt x="16032" y="185"/>
                    <a:pt x="15553" y="1"/>
                    <a:pt x="15078" y="1"/>
                  </a:cubicBezTo>
                  <a:close/>
                </a:path>
              </a:pathLst>
            </a:custGeom>
            <a:solidFill>
              <a:srgbClr val="452C59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35"/>
            <p:cNvSpPr/>
            <p:nvPr/>
          </p:nvSpPr>
          <p:spPr>
            <a:xfrm>
              <a:off x="989054" y="2039274"/>
              <a:ext cx="178817" cy="175268"/>
            </a:xfrm>
            <a:custGeom>
              <a:avLst/>
              <a:gdLst/>
              <a:ahLst/>
              <a:cxnLst/>
              <a:rect l="l" t="t" r="r" b="b"/>
              <a:pathLst>
                <a:path w="11943" h="11706" extrusionOk="0">
                  <a:moveTo>
                    <a:pt x="8126" y="0"/>
                  </a:moveTo>
                  <a:cubicBezTo>
                    <a:pt x="7811" y="0"/>
                    <a:pt x="7495" y="121"/>
                    <a:pt x="7254" y="363"/>
                  </a:cubicBezTo>
                  <a:lnTo>
                    <a:pt x="484" y="7133"/>
                  </a:lnTo>
                  <a:cubicBezTo>
                    <a:pt x="0" y="7616"/>
                    <a:pt x="0" y="8394"/>
                    <a:pt x="484" y="8878"/>
                  </a:cubicBezTo>
                  <a:lnTo>
                    <a:pt x="2965" y="11359"/>
                  </a:lnTo>
                  <a:cubicBezTo>
                    <a:pt x="3207" y="11590"/>
                    <a:pt x="3522" y="11706"/>
                    <a:pt x="3837" y="11706"/>
                  </a:cubicBezTo>
                  <a:cubicBezTo>
                    <a:pt x="4153" y="11706"/>
                    <a:pt x="4468" y="11590"/>
                    <a:pt x="4710" y="11359"/>
                  </a:cubicBezTo>
                  <a:lnTo>
                    <a:pt x="11480" y="4589"/>
                  </a:lnTo>
                  <a:cubicBezTo>
                    <a:pt x="11942" y="4105"/>
                    <a:pt x="11942" y="3327"/>
                    <a:pt x="11480" y="2844"/>
                  </a:cubicBezTo>
                  <a:lnTo>
                    <a:pt x="8999" y="363"/>
                  </a:lnTo>
                  <a:cubicBezTo>
                    <a:pt x="8757" y="121"/>
                    <a:pt x="8442" y="0"/>
                    <a:pt x="8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941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9" name="Google Shape;5749;p3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Suggestion</a:t>
            </a:r>
            <a:endParaRPr dirty="0"/>
          </a:p>
        </p:txBody>
      </p:sp>
      <p:sp>
        <p:nvSpPr>
          <p:cNvPr id="5753" name="Google Shape;5753;p37"/>
          <p:cNvSpPr txBox="1">
            <a:spLocks noGrp="1"/>
          </p:cNvSpPr>
          <p:nvPr>
            <p:ph type="subTitle" idx="4"/>
          </p:nvPr>
        </p:nvSpPr>
        <p:spPr>
          <a:xfrm>
            <a:off x="1955800" y="1667816"/>
            <a:ext cx="5427133" cy="9039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Tambahkan fasilitas talent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0" name="Google Shape;6780;p48"/>
          <p:cNvGrpSpPr/>
          <p:nvPr/>
        </p:nvGrpSpPr>
        <p:grpSpPr>
          <a:xfrm rot="-478965">
            <a:off x="3158687" y="-362522"/>
            <a:ext cx="2905493" cy="2164608"/>
            <a:chOff x="-2639312" y="-402259"/>
            <a:chExt cx="2528195" cy="1883519"/>
          </a:xfrm>
        </p:grpSpPr>
        <p:sp>
          <p:nvSpPr>
            <p:cNvPr id="6781" name="Google Shape;6781;p48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48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3" name="Google Shape;6783;p48"/>
          <p:cNvGrpSpPr/>
          <p:nvPr/>
        </p:nvGrpSpPr>
        <p:grpSpPr>
          <a:xfrm rot="-432534">
            <a:off x="-815539" y="1746786"/>
            <a:ext cx="2771358" cy="2186166"/>
            <a:chOff x="916658" y="5583606"/>
            <a:chExt cx="3759676" cy="2966243"/>
          </a:xfrm>
        </p:grpSpPr>
        <p:sp>
          <p:nvSpPr>
            <p:cNvPr id="6784" name="Google Shape;6784;p48"/>
            <p:cNvSpPr/>
            <p:nvPr/>
          </p:nvSpPr>
          <p:spPr>
            <a:xfrm>
              <a:off x="916658" y="5583606"/>
              <a:ext cx="3759676" cy="2966243"/>
            </a:xfrm>
            <a:custGeom>
              <a:avLst/>
              <a:gdLst/>
              <a:ahLst/>
              <a:cxnLst/>
              <a:rect l="l" t="t" r="r" b="b"/>
              <a:pathLst>
                <a:path w="262181" h="206851" extrusionOk="0">
                  <a:moveTo>
                    <a:pt x="0" y="0"/>
                  </a:moveTo>
                  <a:lnTo>
                    <a:pt x="0" y="33304"/>
                  </a:lnTo>
                  <a:lnTo>
                    <a:pt x="12398" y="33547"/>
                  </a:lnTo>
                  <a:cubicBezTo>
                    <a:pt x="13370" y="31846"/>
                    <a:pt x="15194" y="30691"/>
                    <a:pt x="17260" y="30691"/>
                  </a:cubicBezTo>
                  <a:cubicBezTo>
                    <a:pt x="20359" y="30691"/>
                    <a:pt x="22851" y="33183"/>
                    <a:pt x="22851" y="36282"/>
                  </a:cubicBezTo>
                  <a:cubicBezTo>
                    <a:pt x="22851" y="39382"/>
                    <a:pt x="20359" y="41874"/>
                    <a:pt x="17260" y="41874"/>
                  </a:cubicBezTo>
                  <a:cubicBezTo>
                    <a:pt x="15194" y="41874"/>
                    <a:pt x="13370" y="40719"/>
                    <a:pt x="12398" y="39017"/>
                  </a:cubicBezTo>
                  <a:lnTo>
                    <a:pt x="0" y="39199"/>
                  </a:lnTo>
                  <a:lnTo>
                    <a:pt x="0" y="63388"/>
                  </a:lnTo>
                  <a:lnTo>
                    <a:pt x="12398" y="63631"/>
                  </a:lnTo>
                  <a:cubicBezTo>
                    <a:pt x="13370" y="61868"/>
                    <a:pt x="15194" y="60714"/>
                    <a:pt x="17260" y="60714"/>
                  </a:cubicBezTo>
                  <a:cubicBezTo>
                    <a:pt x="20359" y="60714"/>
                    <a:pt x="22851" y="63266"/>
                    <a:pt x="22851" y="66305"/>
                  </a:cubicBezTo>
                  <a:cubicBezTo>
                    <a:pt x="22851" y="69404"/>
                    <a:pt x="20359" y="71896"/>
                    <a:pt x="17260" y="71896"/>
                  </a:cubicBezTo>
                  <a:cubicBezTo>
                    <a:pt x="15194" y="71896"/>
                    <a:pt x="13370" y="70741"/>
                    <a:pt x="12398" y="69040"/>
                  </a:cubicBezTo>
                  <a:lnTo>
                    <a:pt x="0" y="69283"/>
                  </a:lnTo>
                  <a:lnTo>
                    <a:pt x="0" y="93410"/>
                  </a:lnTo>
                  <a:lnTo>
                    <a:pt x="12398" y="93653"/>
                  </a:lnTo>
                  <a:cubicBezTo>
                    <a:pt x="13370" y="91952"/>
                    <a:pt x="15194" y="90797"/>
                    <a:pt x="17260" y="90797"/>
                  </a:cubicBezTo>
                  <a:cubicBezTo>
                    <a:pt x="20359" y="90797"/>
                    <a:pt x="22851" y="93289"/>
                    <a:pt x="22851" y="96388"/>
                  </a:cubicBezTo>
                  <a:cubicBezTo>
                    <a:pt x="22851" y="99488"/>
                    <a:pt x="20359" y="101979"/>
                    <a:pt x="17260" y="101979"/>
                  </a:cubicBezTo>
                  <a:cubicBezTo>
                    <a:pt x="15194" y="101979"/>
                    <a:pt x="13370" y="100825"/>
                    <a:pt x="12398" y="99123"/>
                  </a:cubicBezTo>
                  <a:lnTo>
                    <a:pt x="0" y="99305"/>
                  </a:lnTo>
                  <a:lnTo>
                    <a:pt x="0" y="123494"/>
                  </a:lnTo>
                  <a:lnTo>
                    <a:pt x="12398" y="123737"/>
                  </a:lnTo>
                  <a:cubicBezTo>
                    <a:pt x="13370" y="122035"/>
                    <a:pt x="15194" y="120819"/>
                    <a:pt x="17260" y="120819"/>
                  </a:cubicBezTo>
                  <a:cubicBezTo>
                    <a:pt x="20359" y="120819"/>
                    <a:pt x="22851" y="123372"/>
                    <a:pt x="22851" y="126411"/>
                  </a:cubicBezTo>
                  <a:cubicBezTo>
                    <a:pt x="22851" y="129510"/>
                    <a:pt x="20359" y="132002"/>
                    <a:pt x="17260" y="132002"/>
                  </a:cubicBezTo>
                  <a:cubicBezTo>
                    <a:pt x="15194" y="132002"/>
                    <a:pt x="13370" y="130847"/>
                    <a:pt x="12398" y="129146"/>
                  </a:cubicBezTo>
                  <a:lnTo>
                    <a:pt x="0" y="129389"/>
                  </a:lnTo>
                  <a:lnTo>
                    <a:pt x="0" y="153516"/>
                  </a:lnTo>
                  <a:lnTo>
                    <a:pt x="12398" y="153759"/>
                  </a:lnTo>
                  <a:cubicBezTo>
                    <a:pt x="13370" y="152057"/>
                    <a:pt x="15194" y="150903"/>
                    <a:pt x="17260" y="150903"/>
                  </a:cubicBezTo>
                  <a:cubicBezTo>
                    <a:pt x="20359" y="150903"/>
                    <a:pt x="22851" y="153394"/>
                    <a:pt x="22851" y="156494"/>
                  </a:cubicBezTo>
                  <a:cubicBezTo>
                    <a:pt x="22851" y="159593"/>
                    <a:pt x="20359" y="162085"/>
                    <a:pt x="17260" y="162085"/>
                  </a:cubicBezTo>
                  <a:cubicBezTo>
                    <a:pt x="15194" y="162085"/>
                    <a:pt x="13370" y="160931"/>
                    <a:pt x="12398" y="159229"/>
                  </a:cubicBezTo>
                  <a:lnTo>
                    <a:pt x="0" y="159411"/>
                  </a:lnTo>
                  <a:lnTo>
                    <a:pt x="0" y="183599"/>
                  </a:lnTo>
                  <a:lnTo>
                    <a:pt x="12398" y="183842"/>
                  </a:lnTo>
                  <a:cubicBezTo>
                    <a:pt x="13370" y="182141"/>
                    <a:pt x="15194" y="180925"/>
                    <a:pt x="17260" y="180925"/>
                  </a:cubicBezTo>
                  <a:cubicBezTo>
                    <a:pt x="20359" y="180925"/>
                    <a:pt x="22851" y="183478"/>
                    <a:pt x="22851" y="186517"/>
                  </a:cubicBezTo>
                  <a:cubicBezTo>
                    <a:pt x="22851" y="189616"/>
                    <a:pt x="20359" y="192108"/>
                    <a:pt x="17260" y="192108"/>
                  </a:cubicBezTo>
                  <a:cubicBezTo>
                    <a:pt x="15194" y="192108"/>
                    <a:pt x="13370" y="190953"/>
                    <a:pt x="12398" y="189251"/>
                  </a:cubicBezTo>
                  <a:lnTo>
                    <a:pt x="0" y="189494"/>
                  </a:lnTo>
                  <a:lnTo>
                    <a:pt x="0" y="206754"/>
                  </a:lnTo>
                  <a:cubicBezTo>
                    <a:pt x="497" y="206821"/>
                    <a:pt x="996" y="206851"/>
                    <a:pt x="1496" y="206851"/>
                  </a:cubicBezTo>
                  <a:cubicBezTo>
                    <a:pt x="4174" y="206851"/>
                    <a:pt x="6888" y="206009"/>
                    <a:pt x="9602" y="205600"/>
                  </a:cubicBezTo>
                  <a:cubicBezTo>
                    <a:pt x="11449" y="205325"/>
                    <a:pt x="13295" y="205253"/>
                    <a:pt x="15142" y="205253"/>
                  </a:cubicBezTo>
                  <a:cubicBezTo>
                    <a:pt x="16152" y="205253"/>
                    <a:pt x="17162" y="205274"/>
                    <a:pt x="18172" y="205296"/>
                  </a:cubicBezTo>
                  <a:cubicBezTo>
                    <a:pt x="20042" y="205336"/>
                    <a:pt x="21929" y="205373"/>
                    <a:pt x="23819" y="205373"/>
                  </a:cubicBezTo>
                  <a:cubicBezTo>
                    <a:pt x="30528" y="205373"/>
                    <a:pt x="37263" y="204905"/>
                    <a:pt x="43332" y="202439"/>
                  </a:cubicBezTo>
                  <a:cubicBezTo>
                    <a:pt x="44183" y="202075"/>
                    <a:pt x="44973" y="201710"/>
                    <a:pt x="45885" y="201589"/>
                  </a:cubicBezTo>
                  <a:cubicBezTo>
                    <a:pt x="46149" y="201548"/>
                    <a:pt x="46413" y="201530"/>
                    <a:pt x="46676" y="201530"/>
                  </a:cubicBezTo>
                  <a:cubicBezTo>
                    <a:pt x="48868" y="201530"/>
                    <a:pt x="51030" y="202775"/>
                    <a:pt x="53221" y="202775"/>
                  </a:cubicBezTo>
                  <a:cubicBezTo>
                    <a:pt x="53550" y="202775"/>
                    <a:pt x="53880" y="202747"/>
                    <a:pt x="54211" y="202683"/>
                  </a:cubicBezTo>
                  <a:cubicBezTo>
                    <a:pt x="55791" y="202379"/>
                    <a:pt x="57006" y="201224"/>
                    <a:pt x="58526" y="200798"/>
                  </a:cubicBezTo>
                  <a:cubicBezTo>
                    <a:pt x="59201" y="200608"/>
                    <a:pt x="59896" y="200551"/>
                    <a:pt x="60599" y="200551"/>
                  </a:cubicBezTo>
                  <a:cubicBezTo>
                    <a:pt x="61661" y="200551"/>
                    <a:pt x="62743" y="200682"/>
                    <a:pt x="63806" y="200682"/>
                  </a:cubicBezTo>
                  <a:cubicBezTo>
                    <a:pt x="64509" y="200682"/>
                    <a:pt x="65204" y="200624"/>
                    <a:pt x="65879" y="200434"/>
                  </a:cubicBezTo>
                  <a:cubicBezTo>
                    <a:pt x="67824" y="199826"/>
                    <a:pt x="69343" y="198185"/>
                    <a:pt x="71410" y="197942"/>
                  </a:cubicBezTo>
                  <a:cubicBezTo>
                    <a:pt x="71573" y="197925"/>
                    <a:pt x="71736" y="197917"/>
                    <a:pt x="71899" y="197917"/>
                  </a:cubicBezTo>
                  <a:cubicBezTo>
                    <a:pt x="72891" y="197917"/>
                    <a:pt x="73882" y="198194"/>
                    <a:pt x="74874" y="198246"/>
                  </a:cubicBezTo>
                  <a:cubicBezTo>
                    <a:pt x="75004" y="198253"/>
                    <a:pt x="75134" y="198257"/>
                    <a:pt x="75262" y="198257"/>
                  </a:cubicBezTo>
                  <a:cubicBezTo>
                    <a:pt x="80349" y="198257"/>
                    <a:pt x="83926" y="192592"/>
                    <a:pt x="89058" y="192592"/>
                  </a:cubicBezTo>
                  <a:cubicBezTo>
                    <a:pt x="89111" y="192592"/>
                    <a:pt x="89164" y="192593"/>
                    <a:pt x="89217" y="192594"/>
                  </a:cubicBezTo>
                  <a:cubicBezTo>
                    <a:pt x="91161" y="192655"/>
                    <a:pt x="92985" y="193566"/>
                    <a:pt x="94929" y="193688"/>
                  </a:cubicBezTo>
                  <a:cubicBezTo>
                    <a:pt x="95086" y="193697"/>
                    <a:pt x="95242" y="193700"/>
                    <a:pt x="95398" y="193700"/>
                  </a:cubicBezTo>
                  <a:cubicBezTo>
                    <a:pt x="96337" y="193700"/>
                    <a:pt x="97282" y="193566"/>
                    <a:pt x="98272" y="193566"/>
                  </a:cubicBezTo>
                  <a:cubicBezTo>
                    <a:pt x="102655" y="193566"/>
                    <a:pt x="106996" y="196197"/>
                    <a:pt x="111226" y="196197"/>
                  </a:cubicBezTo>
                  <a:cubicBezTo>
                    <a:pt x="112099" y="196197"/>
                    <a:pt x="112967" y="196085"/>
                    <a:pt x="113830" y="195815"/>
                  </a:cubicBezTo>
                  <a:cubicBezTo>
                    <a:pt x="115289" y="195329"/>
                    <a:pt x="116565" y="194478"/>
                    <a:pt x="118024" y="194235"/>
                  </a:cubicBezTo>
                  <a:cubicBezTo>
                    <a:pt x="118337" y="194181"/>
                    <a:pt x="118649" y="194156"/>
                    <a:pt x="118958" y="194156"/>
                  </a:cubicBezTo>
                  <a:cubicBezTo>
                    <a:pt x="122726" y="194156"/>
                    <a:pt x="126200" y="197832"/>
                    <a:pt x="129863" y="197832"/>
                  </a:cubicBezTo>
                  <a:cubicBezTo>
                    <a:pt x="130330" y="197832"/>
                    <a:pt x="130799" y="197773"/>
                    <a:pt x="131272" y="197638"/>
                  </a:cubicBezTo>
                  <a:cubicBezTo>
                    <a:pt x="132063" y="197395"/>
                    <a:pt x="132731" y="196970"/>
                    <a:pt x="133582" y="196909"/>
                  </a:cubicBezTo>
                  <a:cubicBezTo>
                    <a:pt x="133729" y="196888"/>
                    <a:pt x="133874" y="196878"/>
                    <a:pt x="134020" y="196878"/>
                  </a:cubicBezTo>
                  <a:cubicBezTo>
                    <a:pt x="135557" y="196878"/>
                    <a:pt x="137010" y="197963"/>
                    <a:pt x="138565" y="198185"/>
                  </a:cubicBezTo>
                  <a:cubicBezTo>
                    <a:pt x="138762" y="198207"/>
                    <a:pt x="138962" y="198217"/>
                    <a:pt x="139162" y="198217"/>
                  </a:cubicBezTo>
                  <a:cubicBezTo>
                    <a:pt x="140073" y="198217"/>
                    <a:pt x="141011" y="198009"/>
                    <a:pt x="141908" y="197760"/>
                  </a:cubicBezTo>
                  <a:cubicBezTo>
                    <a:pt x="146041" y="196787"/>
                    <a:pt x="150112" y="195450"/>
                    <a:pt x="155096" y="194843"/>
                  </a:cubicBezTo>
                  <a:cubicBezTo>
                    <a:pt x="155278" y="194819"/>
                    <a:pt x="155460" y="194808"/>
                    <a:pt x="155643" y="194808"/>
                  </a:cubicBezTo>
                  <a:cubicBezTo>
                    <a:pt x="156865" y="194808"/>
                    <a:pt x="158079" y="195318"/>
                    <a:pt x="158925" y="196058"/>
                  </a:cubicBezTo>
                  <a:cubicBezTo>
                    <a:pt x="159532" y="196544"/>
                    <a:pt x="160019" y="197213"/>
                    <a:pt x="160809" y="197213"/>
                  </a:cubicBezTo>
                  <a:cubicBezTo>
                    <a:pt x="160860" y="197221"/>
                    <a:pt x="160911" y="197225"/>
                    <a:pt x="160961" y="197225"/>
                  </a:cubicBezTo>
                  <a:cubicBezTo>
                    <a:pt x="161275" y="197225"/>
                    <a:pt x="161589" y="197083"/>
                    <a:pt x="161903" y="197030"/>
                  </a:cubicBezTo>
                  <a:cubicBezTo>
                    <a:pt x="162027" y="197014"/>
                    <a:pt x="162153" y="197006"/>
                    <a:pt x="162280" y="197006"/>
                  </a:cubicBezTo>
                  <a:cubicBezTo>
                    <a:pt x="163079" y="197006"/>
                    <a:pt x="163911" y="197307"/>
                    <a:pt x="164698" y="197517"/>
                  </a:cubicBezTo>
                  <a:cubicBezTo>
                    <a:pt x="165768" y="197819"/>
                    <a:pt x="166865" y="197935"/>
                    <a:pt x="167972" y="197935"/>
                  </a:cubicBezTo>
                  <a:cubicBezTo>
                    <a:pt x="169756" y="197935"/>
                    <a:pt x="171565" y="197634"/>
                    <a:pt x="173328" y="197334"/>
                  </a:cubicBezTo>
                  <a:cubicBezTo>
                    <a:pt x="176671" y="196727"/>
                    <a:pt x="180257" y="196058"/>
                    <a:pt x="182566" y="193809"/>
                  </a:cubicBezTo>
                  <a:cubicBezTo>
                    <a:pt x="183113" y="193262"/>
                    <a:pt x="183599" y="192655"/>
                    <a:pt x="184268" y="192229"/>
                  </a:cubicBezTo>
                  <a:cubicBezTo>
                    <a:pt x="184815" y="191925"/>
                    <a:pt x="185422" y="191804"/>
                    <a:pt x="186030" y="191622"/>
                  </a:cubicBezTo>
                  <a:lnTo>
                    <a:pt x="191804" y="190163"/>
                  </a:lnTo>
                  <a:cubicBezTo>
                    <a:pt x="193186" y="189774"/>
                    <a:pt x="194630" y="189416"/>
                    <a:pt x="196069" y="189416"/>
                  </a:cubicBezTo>
                  <a:cubicBezTo>
                    <a:pt x="196655" y="189416"/>
                    <a:pt x="197240" y="189475"/>
                    <a:pt x="197820" y="189616"/>
                  </a:cubicBezTo>
                  <a:cubicBezTo>
                    <a:pt x="200672" y="190415"/>
                    <a:pt x="202882" y="193301"/>
                    <a:pt x="205806" y="193301"/>
                  </a:cubicBezTo>
                  <a:cubicBezTo>
                    <a:pt x="205997" y="193301"/>
                    <a:pt x="206192" y="193289"/>
                    <a:pt x="206389" y="193262"/>
                  </a:cubicBezTo>
                  <a:cubicBezTo>
                    <a:pt x="207240" y="193141"/>
                    <a:pt x="207970" y="192716"/>
                    <a:pt x="208760" y="192412"/>
                  </a:cubicBezTo>
                  <a:cubicBezTo>
                    <a:pt x="211261" y="191395"/>
                    <a:pt x="213990" y="191033"/>
                    <a:pt x="216734" y="191033"/>
                  </a:cubicBezTo>
                  <a:cubicBezTo>
                    <a:pt x="218256" y="191033"/>
                    <a:pt x="219783" y="191144"/>
                    <a:pt x="221279" y="191318"/>
                  </a:cubicBezTo>
                  <a:cubicBezTo>
                    <a:pt x="221644" y="191348"/>
                    <a:pt x="222039" y="191394"/>
                    <a:pt x="222426" y="191394"/>
                  </a:cubicBezTo>
                  <a:cubicBezTo>
                    <a:pt x="222814" y="191394"/>
                    <a:pt x="223194" y="191348"/>
                    <a:pt x="223528" y="191196"/>
                  </a:cubicBezTo>
                  <a:cubicBezTo>
                    <a:pt x="223953" y="191014"/>
                    <a:pt x="224257" y="190649"/>
                    <a:pt x="224683" y="190406"/>
                  </a:cubicBezTo>
                  <a:cubicBezTo>
                    <a:pt x="225059" y="190213"/>
                    <a:pt x="225439" y="190132"/>
                    <a:pt x="225824" y="190132"/>
                  </a:cubicBezTo>
                  <a:cubicBezTo>
                    <a:pt x="227732" y="190132"/>
                    <a:pt x="229739" y="192128"/>
                    <a:pt x="231915" y="192229"/>
                  </a:cubicBezTo>
                  <a:cubicBezTo>
                    <a:pt x="231981" y="192233"/>
                    <a:pt x="232048" y="192235"/>
                    <a:pt x="232114" y="192235"/>
                  </a:cubicBezTo>
                  <a:cubicBezTo>
                    <a:pt x="233189" y="192235"/>
                    <a:pt x="234166" y="191786"/>
                    <a:pt x="235196" y="191500"/>
                  </a:cubicBezTo>
                  <a:cubicBezTo>
                    <a:pt x="236456" y="191155"/>
                    <a:pt x="237749" y="191042"/>
                    <a:pt x="239072" y="191042"/>
                  </a:cubicBezTo>
                  <a:cubicBezTo>
                    <a:pt x="241616" y="191042"/>
                    <a:pt x="244268" y="191461"/>
                    <a:pt x="246986" y="191461"/>
                  </a:cubicBezTo>
                  <a:cubicBezTo>
                    <a:pt x="249336" y="191461"/>
                    <a:pt x="251735" y="191148"/>
                    <a:pt x="254158" y="189981"/>
                  </a:cubicBezTo>
                  <a:cubicBezTo>
                    <a:pt x="253186" y="185909"/>
                    <a:pt x="252152" y="181776"/>
                    <a:pt x="251180" y="177643"/>
                  </a:cubicBezTo>
                  <a:cubicBezTo>
                    <a:pt x="250937" y="176793"/>
                    <a:pt x="250755" y="175942"/>
                    <a:pt x="250755" y="175030"/>
                  </a:cubicBezTo>
                  <a:cubicBezTo>
                    <a:pt x="250694" y="173997"/>
                    <a:pt x="250937" y="172964"/>
                    <a:pt x="251241" y="171931"/>
                  </a:cubicBezTo>
                  <a:cubicBezTo>
                    <a:pt x="251545" y="170594"/>
                    <a:pt x="251909" y="169257"/>
                    <a:pt x="252213" y="167920"/>
                  </a:cubicBezTo>
                  <a:cubicBezTo>
                    <a:pt x="253429" y="162997"/>
                    <a:pt x="254644" y="158013"/>
                    <a:pt x="256650" y="153273"/>
                  </a:cubicBezTo>
                  <a:cubicBezTo>
                    <a:pt x="257987" y="150295"/>
                    <a:pt x="259567" y="147256"/>
                    <a:pt x="259688" y="143974"/>
                  </a:cubicBezTo>
                  <a:cubicBezTo>
                    <a:pt x="259749" y="142151"/>
                    <a:pt x="259263" y="140328"/>
                    <a:pt x="258838" y="138505"/>
                  </a:cubicBezTo>
                  <a:cubicBezTo>
                    <a:pt x="257440" y="133035"/>
                    <a:pt x="256042" y="127565"/>
                    <a:pt x="255009" y="122096"/>
                  </a:cubicBezTo>
                  <a:cubicBezTo>
                    <a:pt x="254462" y="119239"/>
                    <a:pt x="254158" y="115836"/>
                    <a:pt x="256407" y="113830"/>
                  </a:cubicBezTo>
                  <a:cubicBezTo>
                    <a:pt x="256832" y="113466"/>
                    <a:pt x="257258" y="113162"/>
                    <a:pt x="257440" y="112676"/>
                  </a:cubicBezTo>
                  <a:cubicBezTo>
                    <a:pt x="258169" y="111035"/>
                    <a:pt x="254827" y="108968"/>
                    <a:pt x="256346" y="107753"/>
                  </a:cubicBezTo>
                  <a:cubicBezTo>
                    <a:pt x="257014" y="107206"/>
                    <a:pt x="258351" y="107510"/>
                    <a:pt x="258777" y="106781"/>
                  </a:cubicBezTo>
                  <a:cubicBezTo>
                    <a:pt x="259020" y="106355"/>
                    <a:pt x="258838" y="105930"/>
                    <a:pt x="258716" y="105504"/>
                  </a:cubicBezTo>
                  <a:cubicBezTo>
                    <a:pt x="257865" y="102587"/>
                    <a:pt x="258655" y="99548"/>
                    <a:pt x="259445" y="96692"/>
                  </a:cubicBezTo>
                  <a:cubicBezTo>
                    <a:pt x="260357" y="93228"/>
                    <a:pt x="261269" y="89764"/>
                    <a:pt x="262180" y="86300"/>
                  </a:cubicBezTo>
                  <a:lnTo>
                    <a:pt x="262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48"/>
            <p:cNvSpPr/>
            <p:nvPr/>
          </p:nvSpPr>
          <p:spPr>
            <a:xfrm>
              <a:off x="916658" y="5583606"/>
              <a:ext cx="3759676" cy="2935240"/>
            </a:xfrm>
            <a:custGeom>
              <a:avLst/>
              <a:gdLst/>
              <a:ahLst/>
              <a:cxnLst/>
              <a:rect l="l" t="t" r="r" b="b"/>
              <a:pathLst>
                <a:path w="262181" h="204689" extrusionOk="0">
                  <a:moveTo>
                    <a:pt x="0" y="0"/>
                  </a:moveTo>
                  <a:lnTo>
                    <a:pt x="0" y="33304"/>
                  </a:lnTo>
                  <a:lnTo>
                    <a:pt x="12398" y="33547"/>
                  </a:lnTo>
                  <a:cubicBezTo>
                    <a:pt x="13370" y="31846"/>
                    <a:pt x="15194" y="30691"/>
                    <a:pt x="17260" y="30691"/>
                  </a:cubicBezTo>
                  <a:cubicBezTo>
                    <a:pt x="20359" y="30691"/>
                    <a:pt x="22851" y="33183"/>
                    <a:pt x="22851" y="36282"/>
                  </a:cubicBezTo>
                  <a:cubicBezTo>
                    <a:pt x="22851" y="39382"/>
                    <a:pt x="20359" y="41874"/>
                    <a:pt x="17260" y="41874"/>
                  </a:cubicBezTo>
                  <a:cubicBezTo>
                    <a:pt x="15194" y="41874"/>
                    <a:pt x="13370" y="40719"/>
                    <a:pt x="12398" y="39017"/>
                  </a:cubicBezTo>
                  <a:lnTo>
                    <a:pt x="0" y="39199"/>
                  </a:lnTo>
                  <a:lnTo>
                    <a:pt x="0" y="63388"/>
                  </a:lnTo>
                  <a:lnTo>
                    <a:pt x="12398" y="63631"/>
                  </a:lnTo>
                  <a:cubicBezTo>
                    <a:pt x="13370" y="61868"/>
                    <a:pt x="15194" y="60714"/>
                    <a:pt x="17260" y="60714"/>
                  </a:cubicBezTo>
                  <a:cubicBezTo>
                    <a:pt x="20359" y="60714"/>
                    <a:pt x="22851" y="63266"/>
                    <a:pt x="22851" y="66305"/>
                  </a:cubicBezTo>
                  <a:cubicBezTo>
                    <a:pt x="22851" y="69404"/>
                    <a:pt x="20359" y="71896"/>
                    <a:pt x="17260" y="71896"/>
                  </a:cubicBezTo>
                  <a:cubicBezTo>
                    <a:pt x="15194" y="71896"/>
                    <a:pt x="13370" y="70741"/>
                    <a:pt x="12398" y="69040"/>
                  </a:cubicBezTo>
                  <a:lnTo>
                    <a:pt x="0" y="69283"/>
                  </a:lnTo>
                  <a:lnTo>
                    <a:pt x="0" y="93410"/>
                  </a:lnTo>
                  <a:lnTo>
                    <a:pt x="12398" y="93653"/>
                  </a:lnTo>
                  <a:cubicBezTo>
                    <a:pt x="13370" y="91952"/>
                    <a:pt x="15194" y="90797"/>
                    <a:pt x="17260" y="90797"/>
                  </a:cubicBezTo>
                  <a:cubicBezTo>
                    <a:pt x="20359" y="90797"/>
                    <a:pt x="22851" y="93289"/>
                    <a:pt x="22851" y="96388"/>
                  </a:cubicBezTo>
                  <a:cubicBezTo>
                    <a:pt x="22851" y="99488"/>
                    <a:pt x="20359" y="101979"/>
                    <a:pt x="17260" y="101979"/>
                  </a:cubicBezTo>
                  <a:cubicBezTo>
                    <a:pt x="15194" y="101979"/>
                    <a:pt x="13370" y="100825"/>
                    <a:pt x="12398" y="99123"/>
                  </a:cubicBezTo>
                  <a:lnTo>
                    <a:pt x="0" y="99305"/>
                  </a:lnTo>
                  <a:lnTo>
                    <a:pt x="0" y="123494"/>
                  </a:lnTo>
                  <a:lnTo>
                    <a:pt x="12398" y="123737"/>
                  </a:lnTo>
                  <a:cubicBezTo>
                    <a:pt x="13370" y="122035"/>
                    <a:pt x="15194" y="120819"/>
                    <a:pt x="17260" y="120819"/>
                  </a:cubicBezTo>
                  <a:cubicBezTo>
                    <a:pt x="20359" y="120819"/>
                    <a:pt x="22851" y="123372"/>
                    <a:pt x="22851" y="126411"/>
                  </a:cubicBezTo>
                  <a:cubicBezTo>
                    <a:pt x="22851" y="129510"/>
                    <a:pt x="20359" y="132002"/>
                    <a:pt x="17260" y="132002"/>
                  </a:cubicBezTo>
                  <a:cubicBezTo>
                    <a:pt x="15194" y="132002"/>
                    <a:pt x="13370" y="130847"/>
                    <a:pt x="12398" y="129146"/>
                  </a:cubicBezTo>
                  <a:lnTo>
                    <a:pt x="0" y="129389"/>
                  </a:lnTo>
                  <a:lnTo>
                    <a:pt x="0" y="153516"/>
                  </a:lnTo>
                  <a:lnTo>
                    <a:pt x="12398" y="153759"/>
                  </a:lnTo>
                  <a:cubicBezTo>
                    <a:pt x="13370" y="152057"/>
                    <a:pt x="15194" y="150903"/>
                    <a:pt x="17260" y="150903"/>
                  </a:cubicBezTo>
                  <a:cubicBezTo>
                    <a:pt x="20359" y="150903"/>
                    <a:pt x="22851" y="153394"/>
                    <a:pt x="22851" y="156494"/>
                  </a:cubicBezTo>
                  <a:cubicBezTo>
                    <a:pt x="22851" y="159593"/>
                    <a:pt x="20359" y="162085"/>
                    <a:pt x="17260" y="162085"/>
                  </a:cubicBezTo>
                  <a:cubicBezTo>
                    <a:pt x="15194" y="162085"/>
                    <a:pt x="13370" y="160931"/>
                    <a:pt x="12398" y="159229"/>
                  </a:cubicBezTo>
                  <a:lnTo>
                    <a:pt x="0" y="159411"/>
                  </a:lnTo>
                  <a:lnTo>
                    <a:pt x="0" y="183599"/>
                  </a:lnTo>
                  <a:lnTo>
                    <a:pt x="12398" y="183842"/>
                  </a:lnTo>
                  <a:cubicBezTo>
                    <a:pt x="13370" y="182141"/>
                    <a:pt x="15194" y="180925"/>
                    <a:pt x="17260" y="180925"/>
                  </a:cubicBezTo>
                  <a:cubicBezTo>
                    <a:pt x="20359" y="180925"/>
                    <a:pt x="22851" y="183478"/>
                    <a:pt x="22851" y="186517"/>
                  </a:cubicBezTo>
                  <a:cubicBezTo>
                    <a:pt x="22851" y="189616"/>
                    <a:pt x="20359" y="192108"/>
                    <a:pt x="17260" y="192108"/>
                  </a:cubicBezTo>
                  <a:cubicBezTo>
                    <a:pt x="15194" y="192108"/>
                    <a:pt x="13370" y="190953"/>
                    <a:pt x="12398" y="189251"/>
                  </a:cubicBezTo>
                  <a:lnTo>
                    <a:pt x="0" y="189494"/>
                  </a:lnTo>
                  <a:lnTo>
                    <a:pt x="0" y="204688"/>
                  </a:lnTo>
                  <a:cubicBezTo>
                    <a:pt x="1519" y="204384"/>
                    <a:pt x="2978" y="204080"/>
                    <a:pt x="4497" y="203776"/>
                  </a:cubicBezTo>
                  <a:cubicBezTo>
                    <a:pt x="7171" y="203229"/>
                    <a:pt x="9906" y="202622"/>
                    <a:pt x="12580" y="202318"/>
                  </a:cubicBezTo>
                  <a:cubicBezTo>
                    <a:pt x="16255" y="201842"/>
                    <a:pt x="19960" y="201736"/>
                    <a:pt x="23674" y="201736"/>
                  </a:cubicBezTo>
                  <a:cubicBezTo>
                    <a:pt x="25182" y="201736"/>
                    <a:pt x="26690" y="201753"/>
                    <a:pt x="28199" y="201771"/>
                  </a:cubicBezTo>
                  <a:cubicBezTo>
                    <a:pt x="28710" y="201782"/>
                    <a:pt x="29225" y="201791"/>
                    <a:pt x="29740" y="201791"/>
                  </a:cubicBezTo>
                  <a:cubicBezTo>
                    <a:pt x="32043" y="201791"/>
                    <a:pt x="34345" y="201610"/>
                    <a:pt x="36282" y="200616"/>
                  </a:cubicBezTo>
                  <a:cubicBezTo>
                    <a:pt x="37559" y="199948"/>
                    <a:pt x="38652" y="198914"/>
                    <a:pt x="40050" y="198428"/>
                  </a:cubicBezTo>
                  <a:cubicBezTo>
                    <a:pt x="40954" y="198070"/>
                    <a:pt x="41888" y="197938"/>
                    <a:pt x="42843" y="197938"/>
                  </a:cubicBezTo>
                  <a:cubicBezTo>
                    <a:pt x="45490" y="197938"/>
                    <a:pt x="48296" y="198949"/>
                    <a:pt x="51059" y="198949"/>
                  </a:cubicBezTo>
                  <a:cubicBezTo>
                    <a:pt x="51523" y="198949"/>
                    <a:pt x="51987" y="198921"/>
                    <a:pt x="52448" y="198854"/>
                  </a:cubicBezTo>
                  <a:cubicBezTo>
                    <a:pt x="53603" y="198671"/>
                    <a:pt x="54758" y="198246"/>
                    <a:pt x="55973" y="198003"/>
                  </a:cubicBezTo>
                  <a:cubicBezTo>
                    <a:pt x="57249" y="197760"/>
                    <a:pt x="58647" y="197699"/>
                    <a:pt x="59923" y="197577"/>
                  </a:cubicBezTo>
                  <a:cubicBezTo>
                    <a:pt x="63266" y="197152"/>
                    <a:pt x="66426" y="195937"/>
                    <a:pt x="69526" y="194660"/>
                  </a:cubicBezTo>
                  <a:lnTo>
                    <a:pt x="72018" y="193688"/>
                  </a:lnTo>
                  <a:cubicBezTo>
                    <a:pt x="75603" y="192229"/>
                    <a:pt x="79250" y="190710"/>
                    <a:pt x="81802" y="188036"/>
                  </a:cubicBezTo>
                  <a:cubicBezTo>
                    <a:pt x="82592" y="187185"/>
                    <a:pt x="83322" y="186152"/>
                    <a:pt x="84537" y="185848"/>
                  </a:cubicBezTo>
                  <a:cubicBezTo>
                    <a:pt x="84785" y="185786"/>
                    <a:pt x="85036" y="185760"/>
                    <a:pt x="85290" y="185760"/>
                  </a:cubicBezTo>
                  <a:cubicBezTo>
                    <a:pt x="86032" y="185760"/>
                    <a:pt x="86790" y="185986"/>
                    <a:pt x="87515" y="186213"/>
                  </a:cubicBezTo>
                  <a:cubicBezTo>
                    <a:pt x="91891" y="187550"/>
                    <a:pt x="96327" y="188704"/>
                    <a:pt x="100825" y="189920"/>
                  </a:cubicBezTo>
                  <a:cubicBezTo>
                    <a:pt x="102830" y="190467"/>
                    <a:pt x="104896" y="191014"/>
                    <a:pt x="106963" y="191500"/>
                  </a:cubicBezTo>
                  <a:cubicBezTo>
                    <a:pt x="108287" y="191853"/>
                    <a:pt x="109669" y="192078"/>
                    <a:pt x="111135" y="192078"/>
                  </a:cubicBezTo>
                  <a:cubicBezTo>
                    <a:pt x="112696" y="192078"/>
                    <a:pt x="114353" y="191823"/>
                    <a:pt x="116140" y="191196"/>
                  </a:cubicBezTo>
                  <a:cubicBezTo>
                    <a:pt x="117555" y="190682"/>
                    <a:pt x="119123" y="190388"/>
                    <a:pt x="120674" y="190388"/>
                  </a:cubicBezTo>
                  <a:cubicBezTo>
                    <a:pt x="122053" y="190388"/>
                    <a:pt x="123418" y="190620"/>
                    <a:pt x="124648" y="191135"/>
                  </a:cubicBezTo>
                  <a:cubicBezTo>
                    <a:pt x="126228" y="191804"/>
                    <a:pt x="127626" y="193080"/>
                    <a:pt x="129388" y="193323"/>
                  </a:cubicBezTo>
                  <a:cubicBezTo>
                    <a:pt x="129567" y="193342"/>
                    <a:pt x="129749" y="193349"/>
                    <a:pt x="129933" y="193349"/>
                  </a:cubicBezTo>
                  <a:cubicBezTo>
                    <a:pt x="130514" y="193349"/>
                    <a:pt x="131112" y="193278"/>
                    <a:pt x="131693" y="193278"/>
                  </a:cubicBezTo>
                  <a:cubicBezTo>
                    <a:pt x="132114" y="193278"/>
                    <a:pt x="132525" y="193315"/>
                    <a:pt x="132913" y="193445"/>
                  </a:cubicBezTo>
                  <a:cubicBezTo>
                    <a:pt x="133521" y="193688"/>
                    <a:pt x="134007" y="194053"/>
                    <a:pt x="134493" y="194356"/>
                  </a:cubicBezTo>
                  <a:cubicBezTo>
                    <a:pt x="135375" y="194839"/>
                    <a:pt x="136343" y="195039"/>
                    <a:pt x="137339" y="195039"/>
                  </a:cubicBezTo>
                  <a:cubicBezTo>
                    <a:pt x="139226" y="195039"/>
                    <a:pt x="141209" y="194320"/>
                    <a:pt x="142880" y="193445"/>
                  </a:cubicBezTo>
                  <a:cubicBezTo>
                    <a:pt x="145433" y="192108"/>
                    <a:pt x="147925" y="190406"/>
                    <a:pt x="150903" y="190345"/>
                  </a:cubicBezTo>
                  <a:cubicBezTo>
                    <a:pt x="150944" y="190345"/>
                    <a:pt x="150986" y="190344"/>
                    <a:pt x="151027" y="190344"/>
                  </a:cubicBezTo>
                  <a:cubicBezTo>
                    <a:pt x="154923" y="190344"/>
                    <a:pt x="158237" y="193143"/>
                    <a:pt x="162146" y="193323"/>
                  </a:cubicBezTo>
                  <a:cubicBezTo>
                    <a:pt x="162331" y="193335"/>
                    <a:pt x="162516" y="193341"/>
                    <a:pt x="162700" y="193341"/>
                  </a:cubicBezTo>
                  <a:cubicBezTo>
                    <a:pt x="164389" y="193341"/>
                    <a:pt x="166038" y="192880"/>
                    <a:pt x="167737" y="192716"/>
                  </a:cubicBezTo>
                  <a:cubicBezTo>
                    <a:pt x="168080" y="192694"/>
                    <a:pt x="168424" y="192685"/>
                    <a:pt x="168770" y="192685"/>
                  </a:cubicBezTo>
                  <a:cubicBezTo>
                    <a:pt x="170401" y="192685"/>
                    <a:pt x="172058" y="192882"/>
                    <a:pt x="173690" y="192882"/>
                  </a:cubicBezTo>
                  <a:cubicBezTo>
                    <a:pt x="174656" y="192882"/>
                    <a:pt x="175612" y="192813"/>
                    <a:pt x="176549" y="192594"/>
                  </a:cubicBezTo>
                  <a:cubicBezTo>
                    <a:pt x="179770" y="191865"/>
                    <a:pt x="182141" y="189494"/>
                    <a:pt x="185179" y="188218"/>
                  </a:cubicBezTo>
                  <a:cubicBezTo>
                    <a:pt x="186516" y="187671"/>
                    <a:pt x="188339" y="188401"/>
                    <a:pt x="190406" y="187307"/>
                  </a:cubicBezTo>
                  <a:cubicBezTo>
                    <a:pt x="191052" y="187005"/>
                    <a:pt x="191668" y="186887"/>
                    <a:pt x="192318" y="186887"/>
                  </a:cubicBezTo>
                  <a:cubicBezTo>
                    <a:pt x="192585" y="186887"/>
                    <a:pt x="192858" y="186907"/>
                    <a:pt x="193141" y="186942"/>
                  </a:cubicBezTo>
                  <a:cubicBezTo>
                    <a:pt x="193556" y="186997"/>
                    <a:pt x="193971" y="187021"/>
                    <a:pt x="194384" y="187021"/>
                  </a:cubicBezTo>
                  <a:cubicBezTo>
                    <a:pt x="196466" y="187021"/>
                    <a:pt x="198524" y="186434"/>
                    <a:pt x="200611" y="186434"/>
                  </a:cubicBezTo>
                  <a:cubicBezTo>
                    <a:pt x="200835" y="186434"/>
                    <a:pt x="201059" y="186441"/>
                    <a:pt x="201284" y="186456"/>
                  </a:cubicBezTo>
                  <a:cubicBezTo>
                    <a:pt x="204106" y="186686"/>
                    <a:pt x="206710" y="188172"/>
                    <a:pt x="209509" y="188172"/>
                  </a:cubicBezTo>
                  <a:cubicBezTo>
                    <a:pt x="209664" y="188172"/>
                    <a:pt x="209819" y="188167"/>
                    <a:pt x="209975" y="188157"/>
                  </a:cubicBezTo>
                  <a:cubicBezTo>
                    <a:pt x="212588" y="188036"/>
                    <a:pt x="214837" y="186456"/>
                    <a:pt x="217450" y="186091"/>
                  </a:cubicBezTo>
                  <a:cubicBezTo>
                    <a:pt x="218034" y="185982"/>
                    <a:pt x="218639" y="185960"/>
                    <a:pt x="219253" y="185960"/>
                  </a:cubicBezTo>
                  <a:cubicBezTo>
                    <a:pt x="219663" y="185960"/>
                    <a:pt x="220076" y="185970"/>
                    <a:pt x="220489" y="185970"/>
                  </a:cubicBezTo>
                  <a:cubicBezTo>
                    <a:pt x="222373" y="186030"/>
                    <a:pt x="224318" y="186091"/>
                    <a:pt x="226202" y="186395"/>
                  </a:cubicBezTo>
                  <a:cubicBezTo>
                    <a:pt x="227342" y="186558"/>
                    <a:pt x="228530" y="186769"/>
                    <a:pt x="229680" y="186769"/>
                  </a:cubicBezTo>
                  <a:cubicBezTo>
                    <a:pt x="229818" y="186769"/>
                    <a:pt x="229955" y="186766"/>
                    <a:pt x="230091" y="186760"/>
                  </a:cubicBezTo>
                  <a:cubicBezTo>
                    <a:pt x="231975" y="186638"/>
                    <a:pt x="233677" y="185848"/>
                    <a:pt x="235561" y="185666"/>
                  </a:cubicBezTo>
                  <a:cubicBezTo>
                    <a:pt x="235925" y="185626"/>
                    <a:pt x="236291" y="185609"/>
                    <a:pt x="236659" y="185609"/>
                  </a:cubicBezTo>
                  <a:cubicBezTo>
                    <a:pt x="238556" y="185609"/>
                    <a:pt x="240505" y="186053"/>
                    <a:pt x="242570" y="186053"/>
                  </a:cubicBezTo>
                  <a:cubicBezTo>
                    <a:pt x="243775" y="186053"/>
                    <a:pt x="245021" y="185902"/>
                    <a:pt x="246318" y="185423"/>
                  </a:cubicBezTo>
                  <a:cubicBezTo>
                    <a:pt x="245710" y="177400"/>
                    <a:pt x="247047" y="169257"/>
                    <a:pt x="250147" y="161721"/>
                  </a:cubicBezTo>
                  <a:cubicBezTo>
                    <a:pt x="251180" y="159229"/>
                    <a:pt x="252396" y="156737"/>
                    <a:pt x="253003" y="154124"/>
                  </a:cubicBezTo>
                  <a:cubicBezTo>
                    <a:pt x="253429" y="152240"/>
                    <a:pt x="253490" y="150295"/>
                    <a:pt x="253550" y="148289"/>
                  </a:cubicBezTo>
                  <a:cubicBezTo>
                    <a:pt x="253672" y="145980"/>
                    <a:pt x="253733" y="143610"/>
                    <a:pt x="253854" y="141240"/>
                  </a:cubicBezTo>
                  <a:cubicBezTo>
                    <a:pt x="253915" y="139173"/>
                    <a:pt x="253976" y="137107"/>
                    <a:pt x="253490" y="135101"/>
                  </a:cubicBezTo>
                  <a:cubicBezTo>
                    <a:pt x="253125" y="133521"/>
                    <a:pt x="252456" y="132063"/>
                    <a:pt x="252213" y="130483"/>
                  </a:cubicBezTo>
                  <a:cubicBezTo>
                    <a:pt x="251970" y="129206"/>
                    <a:pt x="252092" y="127869"/>
                    <a:pt x="251849" y="126593"/>
                  </a:cubicBezTo>
                  <a:cubicBezTo>
                    <a:pt x="251423" y="124101"/>
                    <a:pt x="249843" y="121853"/>
                    <a:pt x="250025" y="119422"/>
                  </a:cubicBezTo>
                  <a:cubicBezTo>
                    <a:pt x="250025" y="118388"/>
                    <a:pt x="250390" y="117416"/>
                    <a:pt x="250633" y="116444"/>
                  </a:cubicBezTo>
                  <a:cubicBezTo>
                    <a:pt x="250937" y="115167"/>
                    <a:pt x="251059" y="113891"/>
                    <a:pt x="251180" y="112554"/>
                  </a:cubicBezTo>
                  <a:cubicBezTo>
                    <a:pt x="251423" y="110123"/>
                    <a:pt x="252396" y="107753"/>
                    <a:pt x="252274" y="105383"/>
                  </a:cubicBezTo>
                  <a:cubicBezTo>
                    <a:pt x="252152" y="103377"/>
                    <a:pt x="252213" y="101432"/>
                    <a:pt x="253186" y="99609"/>
                  </a:cubicBezTo>
                  <a:cubicBezTo>
                    <a:pt x="254097" y="97786"/>
                    <a:pt x="255252" y="96023"/>
                    <a:pt x="255677" y="94079"/>
                  </a:cubicBezTo>
                  <a:cubicBezTo>
                    <a:pt x="255920" y="92924"/>
                    <a:pt x="255860" y="91648"/>
                    <a:pt x="256467" y="90615"/>
                  </a:cubicBezTo>
                  <a:cubicBezTo>
                    <a:pt x="256832" y="90068"/>
                    <a:pt x="257318" y="89581"/>
                    <a:pt x="257561" y="89034"/>
                  </a:cubicBezTo>
                  <a:cubicBezTo>
                    <a:pt x="258108" y="87515"/>
                    <a:pt x="256711" y="85874"/>
                    <a:pt x="256954" y="84294"/>
                  </a:cubicBezTo>
                  <a:cubicBezTo>
                    <a:pt x="257075" y="83808"/>
                    <a:pt x="257318" y="83261"/>
                    <a:pt x="257561" y="82835"/>
                  </a:cubicBezTo>
                  <a:cubicBezTo>
                    <a:pt x="258838" y="80283"/>
                    <a:pt x="260235" y="77730"/>
                    <a:pt x="262180" y="75603"/>
                  </a:cubicBezTo>
                  <a:lnTo>
                    <a:pt x="2621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86" name="Google Shape;6786;p48"/>
            <p:cNvGrpSpPr/>
            <p:nvPr/>
          </p:nvGrpSpPr>
          <p:grpSpPr>
            <a:xfrm>
              <a:off x="916658" y="5583606"/>
              <a:ext cx="3759676" cy="2915193"/>
              <a:chOff x="916658" y="5583606"/>
              <a:chExt cx="3759676" cy="2915193"/>
            </a:xfrm>
          </p:grpSpPr>
          <p:sp>
            <p:nvSpPr>
              <p:cNvPr id="6787" name="Google Shape;6787;p48"/>
              <p:cNvSpPr/>
              <p:nvPr/>
            </p:nvSpPr>
            <p:spPr>
              <a:xfrm>
                <a:off x="1018616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8" name="Google Shape;6788;p48"/>
              <p:cNvSpPr/>
              <p:nvPr/>
            </p:nvSpPr>
            <p:spPr>
              <a:xfrm>
                <a:off x="1018616" y="8173711"/>
                <a:ext cx="4374" cy="4532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161" extrusionOk="0">
                    <a:moveTo>
                      <a:pt x="1" y="0"/>
                    </a:moveTo>
                    <a:lnTo>
                      <a:pt x="1" y="3161"/>
                    </a:lnTo>
                    <a:lnTo>
                      <a:pt x="304" y="316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9" name="Google Shape;6789;p48"/>
              <p:cNvSpPr/>
              <p:nvPr/>
            </p:nvSpPr>
            <p:spPr>
              <a:xfrm>
                <a:off x="1018616" y="6575374"/>
                <a:ext cx="4374" cy="5404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769" extrusionOk="0">
                    <a:moveTo>
                      <a:pt x="1" y="0"/>
                    </a:moveTo>
                    <a:lnTo>
                      <a:pt x="1" y="3768"/>
                    </a:lnTo>
                    <a:lnTo>
                      <a:pt x="304" y="376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0" name="Google Shape;6790;p48"/>
              <p:cNvSpPr/>
              <p:nvPr/>
            </p:nvSpPr>
            <p:spPr>
              <a:xfrm>
                <a:off x="1018616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1" name="Google Shape;6791;p48"/>
              <p:cNvSpPr/>
              <p:nvPr/>
            </p:nvSpPr>
            <p:spPr>
              <a:xfrm>
                <a:off x="1018616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2" name="Google Shape;6792;p48"/>
              <p:cNvSpPr/>
              <p:nvPr/>
            </p:nvSpPr>
            <p:spPr>
              <a:xfrm>
                <a:off x="1018616" y="6143970"/>
                <a:ext cx="4374" cy="23546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642" extrusionOk="0">
                    <a:moveTo>
                      <a:pt x="1" y="1"/>
                    </a:moveTo>
                    <a:lnTo>
                      <a:pt x="1" y="1642"/>
                    </a:lnTo>
                    <a:lnTo>
                      <a:pt x="304" y="164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3" name="Google Shape;6793;p48"/>
              <p:cNvSpPr/>
              <p:nvPr/>
            </p:nvSpPr>
            <p:spPr>
              <a:xfrm>
                <a:off x="1018616" y="8299200"/>
                <a:ext cx="4374" cy="25296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764" extrusionOk="0">
                    <a:moveTo>
                      <a:pt x="1" y="1"/>
                    </a:moveTo>
                    <a:lnTo>
                      <a:pt x="1" y="1763"/>
                    </a:lnTo>
                    <a:lnTo>
                      <a:pt x="304" y="1763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4" name="Google Shape;6794;p48"/>
              <p:cNvSpPr/>
              <p:nvPr/>
            </p:nvSpPr>
            <p:spPr>
              <a:xfrm>
                <a:off x="1018616" y="8482222"/>
                <a:ext cx="4374" cy="1657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56" extrusionOk="0">
                    <a:moveTo>
                      <a:pt x="1" y="1"/>
                    </a:moveTo>
                    <a:lnTo>
                      <a:pt x="1" y="1155"/>
                    </a:lnTo>
                    <a:cubicBezTo>
                      <a:pt x="122" y="1094"/>
                      <a:pt x="183" y="1094"/>
                      <a:pt x="304" y="1094"/>
                    </a:cubicBez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5" name="Google Shape;6795;p48"/>
              <p:cNvSpPr/>
              <p:nvPr/>
            </p:nvSpPr>
            <p:spPr>
              <a:xfrm>
                <a:off x="1018616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6" name="Google Shape;6796;p48"/>
              <p:cNvSpPr/>
              <p:nvPr/>
            </p:nvSpPr>
            <p:spPr>
              <a:xfrm>
                <a:off x="1018616" y="8327966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7" name="Google Shape;6797;p48"/>
              <p:cNvSpPr/>
              <p:nvPr/>
            </p:nvSpPr>
            <p:spPr>
              <a:xfrm>
                <a:off x="1018616" y="7437294"/>
                <a:ext cx="4374" cy="116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144" extrusionOk="0">
                    <a:moveTo>
                      <a:pt x="1" y="0"/>
                    </a:moveTo>
                    <a:lnTo>
                      <a:pt x="1" y="8144"/>
                    </a:lnTo>
                    <a:lnTo>
                      <a:pt x="304" y="814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8" name="Google Shape;6798;p48"/>
              <p:cNvSpPr/>
              <p:nvPr/>
            </p:nvSpPr>
            <p:spPr>
              <a:xfrm>
                <a:off x="1018616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9" name="Google Shape;6799;p48"/>
              <p:cNvSpPr/>
              <p:nvPr/>
            </p:nvSpPr>
            <p:spPr>
              <a:xfrm>
                <a:off x="1018616" y="6787147"/>
                <a:ext cx="4374" cy="13858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664" extrusionOk="0">
                    <a:moveTo>
                      <a:pt x="1" y="0"/>
                    </a:moveTo>
                    <a:lnTo>
                      <a:pt x="1" y="9664"/>
                    </a:lnTo>
                    <a:lnTo>
                      <a:pt x="304" y="966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0" name="Google Shape;6800;p48"/>
              <p:cNvSpPr/>
              <p:nvPr/>
            </p:nvSpPr>
            <p:spPr>
              <a:xfrm>
                <a:off x="1018616" y="7006765"/>
                <a:ext cx="4374" cy="8454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896" extrusionOk="0">
                    <a:moveTo>
                      <a:pt x="1" y="1"/>
                    </a:moveTo>
                    <a:lnTo>
                      <a:pt x="1" y="5896"/>
                    </a:lnTo>
                    <a:lnTo>
                      <a:pt x="304" y="589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1" name="Google Shape;6801;p48"/>
              <p:cNvSpPr/>
              <p:nvPr/>
            </p:nvSpPr>
            <p:spPr>
              <a:xfrm>
                <a:off x="1018616" y="7868685"/>
                <a:ext cx="4374" cy="1473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272" extrusionOk="0">
                    <a:moveTo>
                      <a:pt x="1" y="0"/>
                    </a:moveTo>
                    <a:lnTo>
                      <a:pt x="1" y="10271"/>
                    </a:lnTo>
                    <a:lnTo>
                      <a:pt x="304" y="1027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2" name="Google Shape;6802;p48"/>
              <p:cNvSpPr/>
              <p:nvPr/>
            </p:nvSpPr>
            <p:spPr>
              <a:xfrm>
                <a:off x="1018616" y="7249039"/>
                <a:ext cx="4374" cy="10722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477" extrusionOk="0">
                    <a:moveTo>
                      <a:pt x="1" y="1"/>
                    </a:moveTo>
                    <a:lnTo>
                      <a:pt x="1" y="7476"/>
                    </a:lnTo>
                    <a:lnTo>
                      <a:pt x="304" y="747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3" name="Google Shape;6803;p48"/>
              <p:cNvSpPr/>
              <p:nvPr/>
            </p:nvSpPr>
            <p:spPr>
              <a:xfrm>
                <a:off x="1018616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4" name="Google Shape;6804;p48"/>
              <p:cNvSpPr/>
              <p:nvPr/>
            </p:nvSpPr>
            <p:spPr>
              <a:xfrm>
                <a:off x="1018616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5" name="Google Shape;6805;p48"/>
              <p:cNvSpPr/>
              <p:nvPr/>
            </p:nvSpPr>
            <p:spPr>
              <a:xfrm>
                <a:off x="1018616" y="6016731"/>
                <a:ext cx="4374" cy="4707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83" extrusionOk="0">
                    <a:moveTo>
                      <a:pt x="1" y="1"/>
                    </a:moveTo>
                    <a:lnTo>
                      <a:pt x="1" y="3283"/>
                    </a:lnTo>
                    <a:lnTo>
                      <a:pt x="304" y="3283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6" name="Google Shape;6806;p48"/>
              <p:cNvSpPr/>
              <p:nvPr/>
            </p:nvSpPr>
            <p:spPr>
              <a:xfrm>
                <a:off x="1018616" y="7711805"/>
                <a:ext cx="4374" cy="758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289" extrusionOk="0">
                    <a:moveTo>
                      <a:pt x="1" y="1"/>
                    </a:moveTo>
                    <a:lnTo>
                      <a:pt x="1" y="5288"/>
                    </a:lnTo>
                    <a:lnTo>
                      <a:pt x="304" y="5288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7" name="Google Shape;6807;p48"/>
              <p:cNvSpPr/>
              <p:nvPr/>
            </p:nvSpPr>
            <p:spPr>
              <a:xfrm>
                <a:off x="1018616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8" name="Google Shape;6808;p48"/>
              <p:cNvSpPr/>
              <p:nvPr/>
            </p:nvSpPr>
            <p:spPr>
              <a:xfrm>
                <a:off x="1018616" y="6478637"/>
                <a:ext cx="4374" cy="1570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1" y="0"/>
                    </a:moveTo>
                    <a:lnTo>
                      <a:pt x="1" y="1094"/>
                    </a:lnTo>
                    <a:lnTo>
                      <a:pt x="304" y="109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9" name="Google Shape;6809;p48"/>
              <p:cNvSpPr/>
              <p:nvPr/>
            </p:nvSpPr>
            <p:spPr>
              <a:xfrm>
                <a:off x="1018616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0" name="Google Shape;6810;p48"/>
              <p:cNvSpPr/>
              <p:nvPr/>
            </p:nvSpPr>
            <p:spPr>
              <a:xfrm>
                <a:off x="1172871" y="7249039"/>
                <a:ext cx="4374" cy="6886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802" extrusionOk="0">
                    <a:moveTo>
                      <a:pt x="1" y="1"/>
                    </a:moveTo>
                    <a:lnTo>
                      <a:pt x="1" y="4741"/>
                    </a:lnTo>
                    <a:cubicBezTo>
                      <a:pt x="122" y="4741"/>
                      <a:pt x="183" y="4802"/>
                      <a:pt x="305" y="4802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1" name="Google Shape;6811;p48"/>
              <p:cNvSpPr/>
              <p:nvPr/>
            </p:nvSpPr>
            <p:spPr>
              <a:xfrm>
                <a:off x="1172871" y="8173711"/>
                <a:ext cx="4374" cy="610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" extrusionOk="0">
                    <a:moveTo>
                      <a:pt x="1" y="0"/>
                    </a:moveTo>
                    <a:lnTo>
                      <a:pt x="1" y="426"/>
                    </a:lnTo>
                    <a:lnTo>
                      <a:pt x="305" y="426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2" name="Google Shape;6812;p48"/>
              <p:cNvSpPr/>
              <p:nvPr/>
            </p:nvSpPr>
            <p:spPr>
              <a:xfrm>
                <a:off x="1172871" y="6613720"/>
                <a:ext cx="4374" cy="1570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305" y="0"/>
                    </a:moveTo>
                    <a:cubicBezTo>
                      <a:pt x="183" y="61"/>
                      <a:pt x="122" y="61"/>
                      <a:pt x="1" y="61"/>
                    </a:cubicBezTo>
                    <a:lnTo>
                      <a:pt x="1" y="1094"/>
                    </a:lnTo>
                    <a:lnTo>
                      <a:pt x="305" y="109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3" name="Google Shape;6813;p48"/>
              <p:cNvSpPr/>
              <p:nvPr/>
            </p:nvSpPr>
            <p:spPr>
              <a:xfrm>
                <a:off x="1172871" y="7907030"/>
                <a:ext cx="4374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598" extrusionOk="0">
                    <a:moveTo>
                      <a:pt x="305" y="0"/>
                    </a:moveTo>
                    <a:cubicBezTo>
                      <a:pt x="183" y="61"/>
                      <a:pt x="122" y="61"/>
                      <a:pt x="1" y="61"/>
                    </a:cubicBezTo>
                    <a:lnTo>
                      <a:pt x="1" y="7597"/>
                    </a:lnTo>
                    <a:lnTo>
                      <a:pt x="305" y="7597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4" name="Google Shape;6814;p48"/>
              <p:cNvSpPr/>
              <p:nvPr/>
            </p:nvSpPr>
            <p:spPr>
              <a:xfrm>
                <a:off x="1172871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5" name="Google Shape;6815;p48"/>
              <p:cNvSpPr/>
              <p:nvPr/>
            </p:nvSpPr>
            <p:spPr>
              <a:xfrm>
                <a:off x="1172871" y="6787147"/>
                <a:ext cx="4374" cy="993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6929" extrusionOk="0">
                    <a:moveTo>
                      <a:pt x="1" y="0"/>
                    </a:moveTo>
                    <a:lnTo>
                      <a:pt x="1" y="6929"/>
                    </a:lnTo>
                    <a:lnTo>
                      <a:pt x="305" y="6929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6" name="Google Shape;6816;p48"/>
              <p:cNvSpPr/>
              <p:nvPr/>
            </p:nvSpPr>
            <p:spPr>
              <a:xfrm>
                <a:off x="1172871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7" name="Google Shape;6817;p48"/>
              <p:cNvSpPr/>
              <p:nvPr/>
            </p:nvSpPr>
            <p:spPr>
              <a:xfrm>
                <a:off x="1172871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8" name="Google Shape;6818;p48"/>
              <p:cNvSpPr/>
              <p:nvPr/>
            </p:nvSpPr>
            <p:spPr>
              <a:xfrm>
                <a:off x="1172871" y="6325242"/>
                <a:ext cx="4374" cy="13075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118" extrusionOk="0">
                    <a:moveTo>
                      <a:pt x="1" y="1"/>
                    </a:moveTo>
                    <a:lnTo>
                      <a:pt x="1" y="9056"/>
                    </a:lnTo>
                    <a:cubicBezTo>
                      <a:pt x="122" y="9056"/>
                      <a:pt x="183" y="9117"/>
                      <a:pt x="305" y="9117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9" name="Google Shape;6819;p48"/>
              <p:cNvSpPr/>
              <p:nvPr/>
            </p:nvSpPr>
            <p:spPr>
              <a:xfrm>
                <a:off x="1172871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0" name="Google Shape;6820;p48"/>
              <p:cNvSpPr/>
              <p:nvPr/>
            </p:nvSpPr>
            <p:spPr>
              <a:xfrm>
                <a:off x="1172871" y="7711805"/>
                <a:ext cx="4374" cy="3749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615" extrusionOk="0">
                    <a:moveTo>
                      <a:pt x="1" y="1"/>
                    </a:moveTo>
                    <a:lnTo>
                      <a:pt x="1" y="2554"/>
                    </a:lnTo>
                    <a:cubicBezTo>
                      <a:pt x="122" y="2554"/>
                      <a:pt x="183" y="2554"/>
                      <a:pt x="305" y="2614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1" name="Google Shape;6821;p48"/>
              <p:cNvSpPr/>
              <p:nvPr/>
            </p:nvSpPr>
            <p:spPr>
              <a:xfrm>
                <a:off x="1172871" y="6016731"/>
                <a:ext cx="4374" cy="785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305" y="548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2" name="Google Shape;6822;p48"/>
              <p:cNvSpPr/>
              <p:nvPr/>
            </p:nvSpPr>
            <p:spPr>
              <a:xfrm>
                <a:off x="1172871" y="6183190"/>
                <a:ext cx="4374" cy="13772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604" extrusionOk="0">
                    <a:moveTo>
                      <a:pt x="1" y="1"/>
                    </a:moveTo>
                    <a:lnTo>
                      <a:pt x="1" y="9603"/>
                    </a:lnTo>
                    <a:lnTo>
                      <a:pt x="305" y="9603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3" name="Google Shape;6823;p48"/>
              <p:cNvSpPr/>
              <p:nvPr/>
            </p:nvSpPr>
            <p:spPr>
              <a:xfrm>
                <a:off x="1172871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4" name="Google Shape;6824;p48"/>
              <p:cNvSpPr/>
              <p:nvPr/>
            </p:nvSpPr>
            <p:spPr>
              <a:xfrm>
                <a:off x="1172871" y="8338420"/>
                <a:ext cx="4374" cy="13945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725" extrusionOk="0">
                    <a:moveTo>
                      <a:pt x="1" y="1"/>
                    </a:moveTo>
                    <a:lnTo>
                      <a:pt x="1" y="9725"/>
                    </a:lnTo>
                    <a:lnTo>
                      <a:pt x="305" y="972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5" name="Google Shape;6825;p48"/>
              <p:cNvSpPr/>
              <p:nvPr/>
            </p:nvSpPr>
            <p:spPr>
              <a:xfrm>
                <a:off x="1172871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6" name="Google Shape;6826;p48"/>
              <p:cNvSpPr/>
              <p:nvPr/>
            </p:nvSpPr>
            <p:spPr>
              <a:xfrm>
                <a:off x="1172871" y="7045110"/>
                <a:ext cx="4374" cy="46203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22" extrusionOk="0">
                    <a:moveTo>
                      <a:pt x="305" y="1"/>
                    </a:moveTo>
                    <a:cubicBezTo>
                      <a:pt x="183" y="1"/>
                      <a:pt x="122" y="1"/>
                      <a:pt x="1" y="61"/>
                    </a:cubicBezTo>
                    <a:lnTo>
                      <a:pt x="1" y="3222"/>
                    </a:lnTo>
                    <a:lnTo>
                      <a:pt x="305" y="3222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7" name="Google Shape;6827;p48"/>
              <p:cNvSpPr/>
              <p:nvPr/>
            </p:nvSpPr>
            <p:spPr>
              <a:xfrm>
                <a:off x="1172871" y="7476500"/>
                <a:ext cx="4374" cy="7757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10" extrusionOk="0">
                    <a:moveTo>
                      <a:pt x="1" y="1"/>
                    </a:moveTo>
                    <a:lnTo>
                      <a:pt x="1" y="5410"/>
                    </a:lnTo>
                    <a:lnTo>
                      <a:pt x="305" y="5410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8" name="Google Shape;6828;p48"/>
              <p:cNvSpPr/>
              <p:nvPr/>
            </p:nvSpPr>
            <p:spPr>
              <a:xfrm>
                <a:off x="1172871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9" name="Google Shape;6829;p48"/>
              <p:cNvSpPr/>
              <p:nvPr/>
            </p:nvSpPr>
            <p:spPr>
              <a:xfrm>
                <a:off x="1327126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0" name="Google Shape;6830;p48"/>
              <p:cNvSpPr/>
              <p:nvPr/>
            </p:nvSpPr>
            <p:spPr>
              <a:xfrm>
                <a:off x="1327126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1" name="Google Shape;6831;p48"/>
              <p:cNvSpPr/>
              <p:nvPr/>
            </p:nvSpPr>
            <p:spPr>
              <a:xfrm>
                <a:off x="1327126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2" name="Google Shape;6832;p48"/>
              <p:cNvSpPr/>
              <p:nvPr/>
            </p:nvSpPr>
            <p:spPr>
              <a:xfrm>
                <a:off x="1327126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3" name="Google Shape;6833;p48"/>
              <p:cNvSpPr/>
              <p:nvPr/>
            </p:nvSpPr>
            <p:spPr>
              <a:xfrm>
                <a:off x="1327126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4" name="Google Shape;6834;p48"/>
              <p:cNvSpPr/>
              <p:nvPr/>
            </p:nvSpPr>
            <p:spPr>
              <a:xfrm>
                <a:off x="1327126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5" name="Google Shape;6835;p48"/>
              <p:cNvSpPr/>
              <p:nvPr/>
            </p:nvSpPr>
            <p:spPr>
              <a:xfrm>
                <a:off x="1327126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6" name="Google Shape;6836;p48"/>
              <p:cNvSpPr/>
              <p:nvPr/>
            </p:nvSpPr>
            <p:spPr>
              <a:xfrm>
                <a:off x="1327126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7" name="Google Shape;6837;p48"/>
              <p:cNvSpPr/>
              <p:nvPr/>
            </p:nvSpPr>
            <p:spPr>
              <a:xfrm>
                <a:off x="1327126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8" name="Google Shape;6838;p48"/>
              <p:cNvSpPr/>
              <p:nvPr/>
            </p:nvSpPr>
            <p:spPr>
              <a:xfrm>
                <a:off x="1327126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9" name="Google Shape;6839;p48"/>
              <p:cNvSpPr/>
              <p:nvPr/>
            </p:nvSpPr>
            <p:spPr>
              <a:xfrm>
                <a:off x="1327126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0" name="Google Shape;6840;p48"/>
              <p:cNvSpPr/>
              <p:nvPr/>
            </p:nvSpPr>
            <p:spPr>
              <a:xfrm>
                <a:off x="1327126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1" name="Google Shape;6841;p48"/>
              <p:cNvSpPr/>
              <p:nvPr/>
            </p:nvSpPr>
            <p:spPr>
              <a:xfrm>
                <a:off x="1327126" y="8327966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2" name="Google Shape;6842;p48"/>
              <p:cNvSpPr/>
              <p:nvPr/>
            </p:nvSpPr>
            <p:spPr>
              <a:xfrm>
                <a:off x="1327126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3" name="Google Shape;6843;p48"/>
              <p:cNvSpPr/>
              <p:nvPr/>
            </p:nvSpPr>
            <p:spPr>
              <a:xfrm>
                <a:off x="1327126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4" name="Google Shape;6844;p48"/>
              <p:cNvSpPr/>
              <p:nvPr/>
            </p:nvSpPr>
            <p:spPr>
              <a:xfrm>
                <a:off x="1327126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5" name="Google Shape;6845;p48"/>
              <p:cNvSpPr/>
              <p:nvPr/>
            </p:nvSpPr>
            <p:spPr>
              <a:xfrm>
                <a:off x="1327126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6" name="Google Shape;6846;p48"/>
              <p:cNvSpPr/>
              <p:nvPr/>
            </p:nvSpPr>
            <p:spPr>
              <a:xfrm>
                <a:off x="1327126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7" name="Google Shape;6847;p48"/>
              <p:cNvSpPr/>
              <p:nvPr/>
            </p:nvSpPr>
            <p:spPr>
              <a:xfrm>
                <a:off x="1327126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8" name="Google Shape;6848;p48"/>
              <p:cNvSpPr/>
              <p:nvPr/>
            </p:nvSpPr>
            <p:spPr>
              <a:xfrm>
                <a:off x="1481382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9" name="Google Shape;6849;p48"/>
              <p:cNvSpPr/>
              <p:nvPr/>
            </p:nvSpPr>
            <p:spPr>
              <a:xfrm>
                <a:off x="1481382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0" name="Google Shape;6850;p48"/>
              <p:cNvSpPr/>
              <p:nvPr/>
            </p:nvSpPr>
            <p:spPr>
              <a:xfrm>
                <a:off x="1481382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1" name="Google Shape;6851;p48"/>
              <p:cNvSpPr/>
              <p:nvPr/>
            </p:nvSpPr>
            <p:spPr>
              <a:xfrm>
                <a:off x="1481382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2" name="Google Shape;6852;p48"/>
              <p:cNvSpPr/>
              <p:nvPr/>
            </p:nvSpPr>
            <p:spPr>
              <a:xfrm>
                <a:off x="1481382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3" name="Google Shape;6853;p48"/>
              <p:cNvSpPr/>
              <p:nvPr/>
            </p:nvSpPr>
            <p:spPr>
              <a:xfrm>
                <a:off x="1481382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4" name="Google Shape;6854;p48"/>
              <p:cNvSpPr/>
              <p:nvPr/>
            </p:nvSpPr>
            <p:spPr>
              <a:xfrm>
                <a:off x="1481382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5" name="Google Shape;6855;p48"/>
              <p:cNvSpPr/>
              <p:nvPr/>
            </p:nvSpPr>
            <p:spPr>
              <a:xfrm>
                <a:off x="1481382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6" name="Google Shape;6856;p48"/>
              <p:cNvSpPr/>
              <p:nvPr/>
            </p:nvSpPr>
            <p:spPr>
              <a:xfrm>
                <a:off x="1481382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7" name="Google Shape;6857;p48"/>
              <p:cNvSpPr/>
              <p:nvPr/>
            </p:nvSpPr>
            <p:spPr>
              <a:xfrm>
                <a:off x="1481382" y="8327966"/>
                <a:ext cx="3499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15" extrusionOk="0">
                    <a:moveTo>
                      <a:pt x="1" y="0"/>
                    </a:moveTo>
                    <a:lnTo>
                      <a:pt x="1" y="7415"/>
                    </a:lnTo>
                    <a:cubicBezTo>
                      <a:pt x="62" y="7354"/>
                      <a:pt x="183" y="7293"/>
                      <a:pt x="244" y="7233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8" name="Google Shape;6858;p48"/>
              <p:cNvSpPr/>
              <p:nvPr/>
            </p:nvSpPr>
            <p:spPr>
              <a:xfrm>
                <a:off x="1481382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9" name="Google Shape;6859;p48"/>
              <p:cNvSpPr/>
              <p:nvPr/>
            </p:nvSpPr>
            <p:spPr>
              <a:xfrm>
                <a:off x="1481382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0" name="Google Shape;6860;p48"/>
              <p:cNvSpPr/>
              <p:nvPr/>
            </p:nvSpPr>
            <p:spPr>
              <a:xfrm>
                <a:off x="1481382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1" name="Google Shape;6861;p48"/>
              <p:cNvSpPr/>
              <p:nvPr/>
            </p:nvSpPr>
            <p:spPr>
              <a:xfrm>
                <a:off x="1481382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2" name="Google Shape;6862;p48"/>
              <p:cNvSpPr/>
              <p:nvPr/>
            </p:nvSpPr>
            <p:spPr>
              <a:xfrm>
                <a:off x="1481382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3" name="Google Shape;6863;p48"/>
              <p:cNvSpPr/>
              <p:nvPr/>
            </p:nvSpPr>
            <p:spPr>
              <a:xfrm>
                <a:off x="1481382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4" name="Google Shape;6864;p48"/>
              <p:cNvSpPr/>
              <p:nvPr/>
            </p:nvSpPr>
            <p:spPr>
              <a:xfrm>
                <a:off x="1481382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5" name="Google Shape;6865;p48"/>
              <p:cNvSpPr/>
              <p:nvPr/>
            </p:nvSpPr>
            <p:spPr>
              <a:xfrm>
                <a:off x="1481382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6" name="Google Shape;6866;p48"/>
              <p:cNvSpPr/>
              <p:nvPr/>
            </p:nvSpPr>
            <p:spPr>
              <a:xfrm>
                <a:off x="1481382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7" name="Google Shape;6867;p48"/>
              <p:cNvSpPr/>
              <p:nvPr/>
            </p:nvSpPr>
            <p:spPr>
              <a:xfrm>
                <a:off x="1634777" y="5583606"/>
                <a:ext cx="435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8" name="Google Shape;6868;p48"/>
              <p:cNvSpPr/>
              <p:nvPr/>
            </p:nvSpPr>
            <p:spPr>
              <a:xfrm>
                <a:off x="1634777" y="7557550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9" name="Google Shape;6869;p48"/>
              <p:cNvSpPr/>
              <p:nvPr/>
            </p:nvSpPr>
            <p:spPr>
              <a:xfrm>
                <a:off x="1634777" y="6016731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0" name="Google Shape;6870;p48"/>
              <p:cNvSpPr/>
              <p:nvPr/>
            </p:nvSpPr>
            <p:spPr>
              <a:xfrm>
                <a:off x="1634777" y="6170986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1" name="Google Shape;6871;p48"/>
              <p:cNvSpPr/>
              <p:nvPr/>
            </p:nvSpPr>
            <p:spPr>
              <a:xfrm>
                <a:off x="1634777" y="7866075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2" name="Google Shape;6872;p48"/>
              <p:cNvSpPr/>
              <p:nvPr/>
            </p:nvSpPr>
            <p:spPr>
              <a:xfrm>
                <a:off x="1634777" y="8019455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3" name="Google Shape;6873;p48"/>
              <p:cNvSpPr/>
              <p:nvPr/>
            </p:nvSpPr>
            <p:spPr>
              <a:xfrm>
                <a:off x="1634777" y="5708220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4" name="Google Shape;6874;p48"/>
              <p:cNvSpPr/>
              <p:nvPr/>
            </p:nvSpPr>
            <p:spPr>
              <a:xfrm>
                <a:off x="1634777" y="7095658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5" name="Google Shape;6875;p48"/>
              <p:cNvSpPr/>
              <p:nvPr/>
            </p:nvSpPr>
            <p:spPr>
              <a:xfrm>
                <a:off x="1634777" y="7249039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6" name="Google Shape;6876;p48"/>
              <p:cNvSpPr/>
              <p:nvPr/>
            </p:nvSpPr>
            <p:spPr>
              <a:xfrm>
                <a:off x="1634777" y="8173711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7" name="Google Shape;6877;p48"/>
              <p:cNvSpPr/>
              <p:nvPr/>
            </p:nvSpPr>
            <p:spPr>
              <a:xfrm>
                <a:off x="1634777" y="6787147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8" name="Google Shape;6878;p48"/>
              <p:cNvSpPr/>
              <p:nvPr/>
            </p:nvSpPr>
            <p:spPr>
              <a:xfrm>
                <a:off x="1634777" y="6478637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9" name="Google Shape;6879;p48"/>
              <p:cNvSpPr/>
              <p:nvPr/>
            </p:nvSpPr>
            <p:spPr>
              <a:xfrm>
                <a:off x="1634777" y="6325242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0" name="Google Shape;6880;p48"/>
              <p:cNvSpPr/>
              <p:nvPr/>
            </p:nvSpPr>
            <p:spPr>
              <a:xfrm>
                <a:off x="1634777" y="7711805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1" name="Google Shape;6881;p48"/>
              <p:cNvSpPr/>
              <p:nvPr/>
            </p:nvSpPr>
            <p:spPr>
              <a:xfrm>
                <a:off x="1634777" y="6941403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2" name="Google Shape;6882;p48"/>
              <p:cNvSpPr/>
              <p:nvPr/>
            </p:nvSpPr>
            <p:spPr>
              <a:xfrm>
                <a:off x="1634777" y="7403294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3" name="Google Shape;6883;p48"/>
              <p:cNvSpPr/>
              <p:nvPr/>
            </p:nvSpPr>
            <p:spPr>
              <a:xfrm>
                <a:off x="1634777" y="8327966"/>
                <a:ext cx="4359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7598" extrusionOk="0">
                    <a:moveTo>
                      <a:pt x="0" y="0"/>
                    </a:moveTo>
                    <a:lnTo>
                      <a:pt x="0" y="7597"/>
                    </a:lnTo>
                    <a:lnTo>
                      <a:pt x="304" y="7597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4" name="Google Shape;6884;p48"/>
              <p:cNvSpPr/>
              <p:nvPr/>
            </p:nvSpPr>
            <p:spPr>
              <a:xfrm>
                <a:off x="1634777" y="6632892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5" name="Google Shape;6885;p48"/>
              <p:cNvSpPr/>
              <p:nvPr/>
            </p:nvSpPr>
            <p:spPr>
              <a:xfrm>
                <a:off x="1634777" y="5862476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6" name="Google Shape;6886;p48"/>
              <p:cNvSpPr/>
              <p:nvPr/>
            </p:nvSpPr>
            <p:spPr>
              <a:xfrm>
                <a:off x="1789032" y="6941403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7" name="Google Shape;6887;p48"/>
              <p:cNvSpPr/>
              <p:nvPr/>
            </p:nvSpPr>
            <p:spPr>
              <a:xfrm>
                <a:off x="1789032" y="6787147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8" name="Google Shape;6888;p48"/>
              <p:cNvSpPr/>
              <p:nvPr/>
            </p:nvSpPr>
            <p:spPr>
              <a:xfrm>
                <a:off x="1789032" y="8019455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9" name="Google Shape;6889;p48"/>
              <p:cNvSpPr/>
              <p:nvPr/>
            </p:nvSpPr>
            <p:spPr>
              <a:xfrm>
                <a:off x="1789032" y="8327966"/>
                <a:ext cx="4359" cy="87159"/>
              </a:xfrm>
              <a:custGeom>
                <a:avLst/>
                <a:gdLst/>
                <a:ahLst/>
                <a:cxnLst/>
                <a:rect l="l" t="t" r="r" b="b"/>
                <a:pathLst>
                  <a:path w="304" h="6078" extrusionOk="0">
                    <a:moveTo>
                      <a:pt x="0" y="0"/>
                    </a:moveTo>
                    <a:lnTo>
                      <a:pt x="0" y="6078"/>
                    </a:lnTo>
                    <a:lnTo>
                      <a:pt x="304" y="607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0" name="Google Shape;6890;p48"/>
              <p:cNvSpPr/>
              <p:nvPr/>
            </p:nvSpPr>
            <p:spPr>
              <a:xfrm>
                <a:off x="1789032" y="7095658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1" name="Google Shape;6891;p48"/>
              <p:cNvSpPr/>
              <p:nvPr/>
            </p:nvSpPr>
            <p:spPr>
              <a:xfrm>
                <a:off x="1789032" y="5583606"/>
                <a:ext cx="435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2" name="Google Shape;6892;p48"/>
              <p:cNvSpPr/>
              <p:nvPr/>
            </p:nvSpPr>
            <p:spPr>
              <a:xfrm>
                <a:off x="1789032" y="8173711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3" name="Google Shape;6893;p48"/>
              <p:cNvSpPr/>
              <p:nvPr/>
            </p:nvSpPr>
            <p:spPr>
              <a:xfrm>
                <a:off x="1789032" y="6016731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4" name="Google Shape;6894;p48"/>
              <p:cNvSpPr/>
              <p:nvPr/>
            </p:nvSpPr>
            <p:spPr>
              <a:xfrm>
                <a:off x="1789032" y="6478637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5" name="Google Shape;6895;p48"/>
              <p:cNvSpPr/>
              <p:nvPr/>
            </p:nvSpPr>
            <p:spPr>
              <a:xfrm>
                <a:off x="1789032" y="7866075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6" name="Google Shape;6896;p48"/>
              <p:cNvSpPr/>
              <p:nvPr/>
            </p:nvSpPr>
            <p:spPr>
              <a:xfrm>
                <a:off x="1789032" y="7249039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7" name="Google Shape;6897;p48"/>
              <p:cNvSpPr/>
              <p:nvPr/>
            </p:nvSpPr>
            <p:spPr>
              <a:xfrm>
                <a:off x="1789032" y="5862476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8" name="Google Shape;6898;p48"/>
              <p:cNvSpPr/>
              <p:nvPr/>
            </p:nvSpPr>
            <p:spPr>
              <a:xfrm>
                <a:off x="1789032" y="6325242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9" name="Google Shape;6899;p48"/>
              <p:cNvSpPr/>
              <p:nvPr/>
            </p:nvSpPr>
            <p:spPr>
              <a:xfrm>
                <a:off x="1789032" y="7403294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0" name="Google Shape;6900;p48"/>
              <p:cNvSpPr/>
              <p:nvPr/>
            </p:nvSpPr>
            <p:spPr>
              <a:xfrm>
                <a:off x="1789032" y="6632892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1" name="Google Shape;6901;p48"/>
              <p:cNvSpPr/>
              <p:nvPr/>
            </p:nvSpPr>
            <p:spPr>
              <a:xfrm>
                <a:off x="1789032" y="6170986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2" name="Google Shape;6902;p48"/>
              <p:cNvSpPr/>
              <p:nvPr/>
            </p:nvSpPr>
            <p:spPr>
              <a:xfrm>
                <a:off x="1789032" y="7711805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3" name="Google Shape;6903;p48"/>
              <p:cNvSpPr/>
              <p:nvPr/>
            </p:nvSpPr>
            <p:spPr>
              <a:xfrm>
                <a:off x="1789032" y="5708220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4" name="Google Shape;6904;p48"/>
              <p:cNvSpPr/>
              <p:nvPr/>
            </p:nvSpPr>
            <p:spPr>
              <a:xfrm>
                <a:off x="1789032" y="7557550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5" name="Google Shape;6905;p48"/>
              <p:cNvSpPr/>
              <p:nvPr/>
            </p:nvSpPr>
            <p:spPr>
              <a:xfrm>
                <a:off x="1943287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6" name="Google Shape;6906;p48"/>
              <p:cNvSpPr/>
              <p:nvPr/>
            </p:nvSpPr>
            <p:spPr>
              <a:xfrm>
                <a:off x="1943287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7" name="Google Shape;6907;p48"/>
              <p:cNvSpPr/>
              <p:nvPr/>
            </p:nvSpPr>
            <p:spPr>
              <a:xfrm>
                <a:off x="1943287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8" name="Google Shape;6908;p48"/>
              <p:cNvSpPr/>
              <p:nvPr/>
            </p:nvSpPr>
            <p:spPr>
              <a:xfrm>
                <a:off x="1943287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9" name="Google Shape;6909;p48"/>
              <p:cNvSpPr/>
              <p:nvPr/>
            </p:nvSpPr>
            <p:spPr>
              <a:xfrm>
                <a:off x="1943287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0" name="Google Shape;6910;p48"/>
              <p:cNvSpPr/>
              <p:nvPr/>
            </p:nvSpPr>
            <p:spPr>
              <a:xfrm>
                <a:off x="1943287" y="8327966"/>
                <a:ext cx="4359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493" extrusionOk="0">
                    <a:moveTo>
                      <a:pt x="0" y="0"/>
                    </a:moveTo>
                    <a:lnTo>
                      <a:pt x="0" y="2492"/>
                    </a:lnTo>
                    <a:lnTo>
                      <a:pt x="304" y="243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1" name="Google Shape;6911;p48"/>
              <p:cNvSpPr/>
              <p:nvPr/>
            </p:nvSpPr>
            <p:spPr>
              <a:xfrm>
                <a:off x="1943287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2" name="Google Shape;6912;p48"/>
              <p:cNvSpPr/>
              <p:nvPr/>
            </p:nvSpPr>
            <p:spPr>
              <a:xfrm>
                <a:off x="1943287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3" name="Google Shape;6913;p48"/>
              <p:cNvSpPr/>
              <p:nvPr/>
            </p:nvSpPr>
            <p:spPr>
              <a:xfrm>
                <a:off x="1943287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4" name="Google Shape;6914;p48"/>
              <p:cNvSpPr/>
              <p:nvPr/>
            </p:nvSpPr>
            <p:spPr>
              <a:xfrm>
                <a:off x="1943287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5" name="Google Shape;6915;p48"/>
              <p:cNvSpPr/>
              <p:nvPr/>
            </p:nvSpPr>
            <p:spPr>
              <a:xfrm>
                <a:off x="1943287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6" name="Google Shape;6916;p48"/>
              <p:cNvSpPr/>
              <p:nvPr/>
            </p:nvSpPr>
            <p:spPr>
              <a:xfrm>
                <a:off x="1943287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7" name="Google Shape;6917;p48"/>
              <p:cNvSpPr/>
              <p:nvPr/>
            </p:nvSpPr>
            <p:spPr>
              <a:xfrm>
                <a:off x="1943287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8" name="Google Shape;6918;p48"/>
              <p:cNvSpPr/>
              <p:nvPr/>
            </p:nvSpPr>
            <p:spPr>
              <a:xfrm>
                <a:off x="1943287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9" name="Google Shape;6919;p48"/>
              <p:cNvSpPr/>
              <p:nvPr/>
            </p:nvSpPr>
            <p:spPr>
              <a:xfrm>
                <a:off x="1943287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0" name="Google Shape;6920;p48"/>
              <p:cNvSpPr/>
              <p:nvPr/>
            </p:nvSpPr>
            <p:spPr>
              <a:xfrm>
                <a:off x="1943287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1" name="Google Shape;6921;p48"/>
              <p:cNvSpPr/>
              <p:nvPr/>
            </p:nvSpPr>
            <p:spPr>
              <a:xfrm>
                <a:off x="1943287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2" name="Google Shape;6922;p48"/>
              <p:cNvSpPr/>
              <p:nvPr/>
            </p:nvSpPr>
            <p:spPr>
              <a:xfrm>
                <a:off x="1943287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3" name="Google Shape;6923;p48"/>
              <p:cNvSpPr/>
              <p:nvPr/>
            </p:nvSpPr>
            <p:spPr>
              <a:xfrm>
                <a:off x="1943287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4" name="Google Shape;6924;p48"/>
              <p:cNvSpPr/>
              <p:nvPr/>
            </p:nvSpPr>
            <p:spPr>
              <a:xfrm>
                <a:off x="2097543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5" name="Google Shape;6925;p48"/>
              <p:cNvSpPr/>
              <p:nvPr/>
            </p:nvSpPr>
            <p:spPr>
              <a:xfrm>
                <a:off x="2097543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6" name="Google Shape;6926;p48"/>
              <p:cNvSpPr/>
              <p:nvPr/>
            </p:nvSpPr>
            <p:spPr>
              <a:xfrm>
                <a:off x="2097543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7" name="Google Shape;6927;p48"/>
              <p:cNvSpPr/>
              <p:nvPr/>
            </p:nvSpPr>
            <p:spPr>
              <a:xfrm>
                <a:off x="2097543" y="8173711"/>
                <a:ext cx="3499" cy="9848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868" extrusionOk="0">
                    <a:moveTo>
                      <a:pt x="0" y="0"/>
                    </a:moveTo>
                    <a:lnTo>
                      <a:pt x="0" y="6868"/>
                    </a:lnTo>
                    <a:cubicBezTo>
                      <a:pt x="61" y="6746"/>
                      <a:pt x="182" y="6686"/>
                      <a:pt x="243" y="6564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8" name="Google Shape;6928;p48"/>
              <p:cNvSpPr/>
              <p:nvPr/>
            </p:nvSpPr>
            <p:spPr>
              <a:xfrm>
                <a:off x="2097543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9" name="Google Shape;6929;p48"/>
              <p:cNvSpPr/>
              <p:nvPr/>
            </p:nvSpPr>
            <p:spPr>
              <a:xfrm>
                <a:off x="2097543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0" name="Google Shape;6930;p48"/>
              <p:cNvSpPr/>
              <p:nvPr/>
            </p:nvSpPr>
            <p:spPr>
              <a:xfrm>
                <a:off x="2097543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1" name="Google Shape;6931;p48"/>
              <p:cNvSpPr/>
              <p:nvPr/>
            </p:nvSpPr>
            <p:spPr>
              <a:xfrm>
                <a:off x="2097543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2" name="Google Shape;6932;p48"/>
              <p:cNvSpPr/>
              <p:nvPr/>
            </p:nvSpPr>
            <p:spPr>
              <a:xfrm>
                <a:off x="2097543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3" name="Google Shape;6933;p48"/>
              <p:cNvSpPr/>
              <p:nvPr/>
            </p:nvSpPr>
            <p:spPr>
              <a:xfrm>
                <a:off x="2097543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4" name="Google Shape;6934;p48"/>
              <p:cNvSpPr/>
              <p:nvPr/>
            </p:nvSpPr>
            <p:spPr>
              <a:xfrm>
                <a:off x="2097543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5" name="Google Shape;6935;p48"/>
              <p:cNvSpPr/>
              <p:nvPr/>
            </p:nvSpPr>
            <p:spPr>
              <a:xfrm>
                <a:off x="2097543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6" name="Google Shape;6936;p48"/>
              <p:cNvSpPr/>
              <p:nvPr/>
            </p:nvSpPr>
            <p:spPr>
              <a:xfrm>
                <a:off x="2097543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7" name="Google Shape;6937;p48"/>
              <p:cNvSpPr/>
              <p:nvPr/>
            </p:nvSpPr>
            <p:spPr>
              <a:xfrm>
                <a:off x="2097543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8" name="Google Shape;6938;p48"/>
              <p:cNvSpPr/>
              <p:nvPr/>
            </p:nvSpPr>
            <p:spPr>
              <a:xfrm>
                <a:off x="2097543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9" name="Google Shape;6939;p48"/>
              <p:cNvSpPr/>
              <p:nvPr/>
            </p:nvSpPr>
            <p:spPr>
              <a:xfrm>
                <a:off x="2097543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0" name="Google Shape;6940;p48"/>
              <p:cNvSpPr/>
              <p:nvPr/>
            </p:nvSpPr>
            <p:spPr>
              <a:xfrm>
                <a:off x="2097543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1" name="Google Shape;6941;p48"/>
              <p:cNvSpPr/>
              <p:nvPr/>
            </p:nvSpPr>
            <p:spPr>
              <a:xfrm>
                <a:off x="2097543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2" name="Google Shape;6942;p48"/>
              <p:cNvSpPr/>
              <p:nvPr/>
            </p:nvSpPr>
            <p:spPr>
              <a:xfrm>
                <a:off x="2251798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3" name="Google Shape;6943;p48"/>
              <p:cNvSpPr/>
              <p:nvPr/>
            </p:nvSpPr>
            <p:spPr>
              <a:xfrm>
                <a:off x="2251798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4" name="Google Shape;6944;p48"/>
              <p:cNvSpPr/>
              <p:nvPr/>
            </p:nvSpPr>
            <p:spPr>
              <a:xfrm>
                <a:off x="2251798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5" name="Google Shape;6945;p48"/>
              <p:cNvSpPr/>
              <p:nvPr/>
            </p:nvSpPr>
            <p:spPr>
              <a:xfrm>
                <a:off x="2251798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6" name="Google Shape;6946;p48"/>
              <p:cNvSpPr/>
              <p:nvPr/>
            </p:nvSpPr>
            <p:spPr>
              <a:xfrm>
                <a:off x="2251798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7" name="Google Shape;6947;p48"/>
              <p:cNvSpPr/>
              <p:nvPr/>
            </p:nvSpPr>
            <p:spPr>
              <a:xfrm>
                <a:off x="2251798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8" name="Google Shape;6948;p48"/>
              <p:cNvSpPr/>
              <p:nvPr/>
            </p:nvSpPr>
            <p:spPr>
              <a:xfrm>
                <a:off x="2251798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9" name="Google Shape;6949;p48"/>
              <p:cNvSpPr/>
              <p:nvPr/>
            </p:nvSpPr>
            <p:spPr>
              <a:xfrm>
                <a:off x="2251798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0" name="Google Shape;6950;p48"/>
              <p:cNvSpPr/>
              <p:nvPr/>
            </p:nvSpPr>
            <p:spPr>
              <a:xfrm>
                <a:off x="2251798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1" name="Google Shape;6951;p48"/>
              <p:cNvSpPr/>
              <p:nvPr/>
            </p:nvSpPr>
            <p:spPr>
              <a:xfrm>
                <a:off x="2251798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2" name="Google Shape;6952;p48"/>
              <p:cNvSpPr/>
              <p:nvPr/>
            </p:nvSpPr>
            <p:spPr>
              <a:xfrm>
                <a:off x="2251798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3" name="Google Shape;6953;p48"/>
              <p:cNvSpPr/>
              <p:nvPr/>
            </p:nvSpPr>
            <p:spPr>
              <a:xfrm>
                <a:off x="2251798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4" name="Google Shape;6954;p48"/>
              <p:cNvSpPr/>
              <p:nvPr/>
            </p:nvSpPr>
            <p:spPr>
              <a:xfrm>
                <a:off x="2251798" y="8173711"/>
                <a:ext cx="3499" cy="10547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355" extrusionOk="0">
                    <a:moveTo>
                      <a:pt x="0" y="0"/>
                    </a:moveTo>
                    <a:lnTo>
                      <a:pt x="0" y="7233"/>
                    </a:lnTo>
                    <a:cubicBezTo>
                      <a:pt x="61" y="7293"/>
                      <a:pt x="183" y="7293"/>
                      <a:pt x="243" y="7354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5" name="Google Shape;6955;p48"/>
              <p:cNvSpPr/>
              <p:nvPr/>
            </p:nvSpPr>
            <p:spPr>
              <a:xfrm>
                <a:off x="2251798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6" name="Google Shape;6956;p48"/>
              <p:cNvSpPr/>
              <p:nvPr/>
            </p:nvSpPr>
            <p:spPr>
              <a:xfrm>
                <a:off x="2251798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7" name="Google Shape;6957;p48"/>
              <p:cNvSpPr/>
              <p:nvPr/>
            </p:nvSpPr>
            <p:spPr>
              <a:xfrm>
                <a:off x="2251798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8" name="Google Shape;6958;p48"/>
              <p:cNvSpPr/>
              <p:nvPr/>
            </p:nvSpPr>
            <p:spPr>
              <a:xfrm>
                <a:off x="2251798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9" name="Google Shape;6959;p48"/>
              <p:cNvSpPr/>
              <p:nvPr/>
            </p:nvSpPr>
            <p:spPr>
              <a:xfrm>
                <a:off x="2251798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0" name="Google Shape;6960;p48"/>
              <p:cNvSpPr/>
              <p:nvPr/>
            </p:nvSpPr>
            <p:spPr>
              <a:xfrm>
                <a:off x="2405179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1" name="Google Shape;6961;p48"/>
              <p:cNvSpPr/>
              <p:nvPr/>
            </p:nvSpPr>
            <p:spPr>
              <a:xfrm>
                <a:off x="2405179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2" name="Google Shape;6962;p48"/>
              <p:cNvSpPr/>
              <p:nvPr/>
            </p:nvSpPr>
            <p:spPr>
              <a:xfrm>
                <a:off x="2405179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3" name="Google Shape;6963;p48"/>
              <p:cNvSpPr/>
              <p:nvPr/>
            </p:nvSpPr>
            <p:spPr>
              <a:xfrm>
                <a:off x="2405179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4" name="Google Shape;6964;p48"/>
              <p:cNvSpPr/>
              <p:nvPr/>
            </p:nvSpPr>
            <p:spPr>
              <a:xfrm>
                <a:off x="2405179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5" name="Google Shape;6965;p48"/>
              <p:cNvSpPr/>
              <p:nvPr/>
            </p:nvSpPr>
            <p:spPr>
              <a:xfrm>
                <a:off x="2405179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6" name="Google Shape;6966;p48"/>
              <p:cNvSpPr/>
              <p:nvPr/>
            </p:nvSpPr>
            <p:spPr>
              <a:xfrm>
                <a:off x="2405179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7" name="Google Shape;6967;p48"/>
              <p:cNvSpPr/>
              <p:nvPr/>
            </p:nvSpPr>
            <p:spPr>
              <a:xfrm>
                <a:off x="2405179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8" name="Google Shape;6968;p48"/>
              <p:cNvSpPr/>
              <p:nvPr/>
            </p:nvSpPr>
            <p:spPr>
              <a:xfrm>
                <a:off x="2405179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9" name="Google Shape;6969;p48"/>
              <p:cNvSpPr/>
              <p:nvPr/>
            </p:nvSpPr>
            <p:spPr>
              <a:xfrm>
                <a:off x="2405179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0" name="Google Shape;6970;p48"/>
              <p:cNvSpPr/>
              <p:nvPr/>
            </p:nvSpPr>
            <p:spPr>
              <a:xfrm>
                <a:off x="2405179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1" name="Google Shape;6971;p48"/>
              <p:cNvSpPr/>
              <p:nvPr/>
            </p:nvSpPr>
            <p:spPr>
              <a:xfrm>
                <a:off x="2406054" y="8173711"/>
                <a:ext cx="3499" cy="146426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211" extrusionOk="0">
                    <a:moveTo>
                      <a:pt x="0" y="0"/>
                    </a:moveTo>
                    <a:lnTo>
                      <a:pt x="0" y="10150"/>
                    </a:lnTo>
                    <a:cubicBezTo>
                      <a:pt x="61" y="10150"/>
                      <a:pt x="122" y="10150"/>
                      <a:pt x="243" y="10211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2" name="Google Shape;6972;p48"/>
              <p:cNvSpPr/>
              <p:nvPr/>
            </p:nvSpPr>
            <p:spPr>
              <a:xfrm>
                <a:off x="2405179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3" name="Google Shape;6973;p48"/>
              <p:cNvSpPr/>
              <p:nvPr/>
            </p:nvSpPr>
            <p:spPr>
              <a:xfrm>
                <a:off x="2405179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4" name="Google Shape;6974;p48"/>
              <p:cNvSpPr/>
              <p:nvPr/>
            </p:nvSpPr>
            <p:spPr>
              <a:xfrm>
                <a:off x="2405179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5" name="Google Shape;6975;p48"/>
              <p:cNvSpPr/>
              <p:nvPr/>
            </p:nvSpPr>
            <p:spPr>
              <a:xfrm>
                <a:off x="2405179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6" name="Google Shape;6976;p48"/>
              <p:cNvSpPr/>
              <p:nvPr/>
            </p:nvSpPr>
            <p:spPr>
              <a:xfrm>
                <a:off x="2405179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7" name="Google Shape;6977;p48"/>
              <p:cNvSpPr/>
              <p:nvPr/>
            </p:nvSpPr>
            <p:spPr>
              <a:xfrm>
                <a:off x="2405179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8" name="Google Shape;6978;p48"/>
              <p:cNvSpPr/>
              <p:nvPr/>
            </p:nvSpPr>
            <p:spPr>
              <a:xfrm>
                <a:off x="2559434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9" name="Google Shape;6979;p48"/>
              <p:cNvSpPr/>
              <p:nvPr/>
            </p:nvSpPr>
            <p:spPr>
              <a:xfrm>
                <a:off x="2559434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0" name="Google Shape;6980;p48"/>
              <p:cNvSpPr/>
              <p:nvPr/>
            </p:nvSpPr>
            <p:spPr>
              <a:xfrm>
                <a:off x="2559434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1" name="Google Shape;6981;p48"/>
              <p:cNvSpPr/>
              <p:nvPr/>
            </p:nvSpPr>
            <p:spPr>
              <a:xfrm>
                <a:off x="2559434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2" name="Google Shape;6982;p48"/>
              <p:cNvSpPr/>
              <p:nvPr/>
            </p:nvSpPr>
            <p:spPr>
              <a:xfrm>
                <a:off x="2559434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3" name="Google Shape;6983;p48"/>
              <p:cNvSpPr/>
              <p:nvPr/>
            </p:nvSpPr>
            <p:spPr>
              <a:xfrm>
                <a:off x="2559434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4" name="Google Shape;6984;p48"/>
              <p:cNvSpPr/>
              <p:nvPr/>
            </p:nvSpPr>
            <p:spPr>
              <a:xfrm>
                <a:off x="2559434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5" name="Google Shape;6985;p48"/>
              <p:cNvSpPr/>
              <p:nvPr/>
            </p:nvSpPr>
            <p:spPr>
              <a:xfrm>
                <a:off x="2559434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6" name="Google Shape;6986;p48"/>
              <p:cNvSpPr/>
              <p:nvPr/>
            </p:nvSpPr>
            <p:spPr>
              <a:xfrm>
                <a:off x="2559434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7" name="Google Shape;6987;p48"/>
              <p:cNvSpPr/>
              <p:nvPr/>
            </p:nvSpPr>
            <p:spPr>
              <a:xfrm>
                <a:off x="2559434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8" name="Google Shape;6988;p48"/>
              <p:cNvSpPr/>
              <p:nvPr/>
            </p:nvSpPr>
            <p:spPr>
              <a:xfrm>
                <a:off x="2559434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9" name="Google Shape;6989;p48"/>
              <p:cNvSpPr/>
              <p:nvPr/>
            </p:nvSpPr>
            <p:spPr>
              <a:xfrm>
                <a:off x="2559434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0" name="Google Shape;6990;p48"/>
              <p:cNvSpPr/>
              <p:nvPr/>
            </p:nvSpPr>
            <p:spPr>
              <a:xfrm>
                <a:off x="2559434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1" name="Google Shape;6991;p48"/>
              <p:cNvSpPr/>
              <p:nvPr/>
            </p:nvSpPr>
            <p:spPr>
              <a:xfrm>
                <a:off x="2559434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2" name="Google Shape;6992;p48"/>
              <p:cNvSpPr/>
              <p:nvPr/>
            </p:nvSpPr>
            <p:spPr>
              <a:xfrm>
                <a:off x="2559434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3" name="Google Shape;6993;p48"/>
              <p:cNvSpPr/>
              <p:nvPr/>
            </p:nvSpPr>
            <p:spPr>
              <a:xfrm>
                <a:off x="2559434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4" name="Google Shape;6994;p48"/>
              <p:cNvSpPr/>
              <p:nvPr/>
            </p:nvSpPr>
            <p:spPr>
              <a:xfrm>
                <a:off x="2559434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5" name="Google Shape;6995;p48"/>
              <p:cNvSpPr/>
              <p:nvPr/>
            </p:nvSpPr>
            <p:spPr>
              <a:xfrm>
                <a:off x="2559434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6" name="Google Shape;6996;p48"/>
              <p:cNvSpPr/>
              <p:nvPr/>
            </p:nvSpPr>
            <p:spPr>
              <a:xfrm>
                <a:off x="2559434" y="8327966"/>
                <a:ext cx="4374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1" y="0"/>
                    </a:moveTo>
                    <a:lnTo>
                      <a:pt x="1" y="304"/>
                    </a:lnTo>
                    <a:cubicBezTo>
                      <a:pt x="122" y="304"/>
                      <a:pt x="183" y="244"/>
                      <a:pt x="304" y="244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7" name="Google Shape;6997;p48"/>
              <p:cNvSpPr/>
              <p:nvPr/>
            </p:nvSpPr>
            <p:spPr>
              <a:xfrm>
                <a:off x="2713690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8" name="Google Shape;6998;p48"/>
              <p:cNvSpPr/>
              <p:nvPr/>
            </p:nvSpPr>
            <p:spPr>
              <a:xfrm>
                <a:off x="2713690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9" name="Google Shape;6999;p48"/>
              <p:cNvSpPr/>
              <p:nvPr/>
            </p:nvSpPr>
            <p:spPr>
              <a:xfrm>
                <a:off x="2713690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0" name="Google Shape;7000;p48"/>
              <p:cNvSpPr/>
              <p:nvPr/>
            </p:nvSpPr>
            <p:spPr>
              <a:xfrm>
                <a:off x="2713690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1" name="Google Shape;7001;p48"/>
              <p:cNvSpPr/>
              <p:nvPr/>
            </p:nvSpPr>
            <p:spPr>
              <a:xfrm>
                <a:off x="2713690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2" name="Google Shape;7002;p48"/>
              <p:cNvSpPr/>
              <p:nvPr/>
            </p:nvSpPr>
            <p:spPr>
              <a:xfrm>
                <a:off x="2713690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3" name="Google Shape;7003;p48"/>
              <p:cNvSpPr/>
              <p:nvPr/>
            </p:nvSpPr>
            <p:spPr>
              <a:xfrm>
                <a:off x="2713690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4" name="Google Shape;7004;p48"/>
              <p:cNvSpPr/>
              <p:nvPr/>
            </p:nvSpPr>
            <p:spPr>
              <a:xfrm>
                <a:off x="2713690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5" name="Google Shape;7005;p48"/>
              <p:cNvSpPr/>
              <p:nvPr/>
            </p:nvSpPr>
            <p:spPr>
              <a:xfrm>
                <a:off x="2713690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6" name="Google Shape;7006;p48"/>
              <p:cNvSpPr/>
              <p:nvPr/>
            </p:nvSpPr>
            <p:spPr>
              <a:xfrm>
                <a:off x="2713690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7" name="Google Shape;7007;p48"/>
              <p:cNvSpPr/>
              <p:nvPr/>
            </p:nvSpPr>
            <p:spPr>
              <a:xfrm>
                <a:off x="2713690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8" name="Google Shape;7008;p48"/>
              <p:cNvSpPr/>
              <p:nvPr/>
            </p:nvSpPr>
            <p:spPr>
              <a:xfrm>
                <a:off x="2713690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9" name="Google Shape;7009;p48"/>
              <p:cNvSpPr/>
              <p:nvPr/>
            </p:nvSpPr>
            <p:spPr>
              <a:xfrm>
                <a:off x="2713690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0" name="Google Shape;7010;p48"/>
              <p:cNvSpPr/>
              <p:nvPr/>
            </p:nvSpPr>
            <p:spPr>
              <a:xfrm>
                <a:off x="2713690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1" name="Google Shape;7011;p48"/>
              <p:cNvSpPr/>
              <p:nvPr/>
            </p:nvSpPr>
            <p:spPr>
              <a:xfrm>
                <a:off x="2713690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2" name="Google Shape;7012;p48"/>
              <p:cNvSpPr/>
              <p:nvPr/>
            </p:nvSpPr>
            <p:spPr>
              <a:xfrm>
                <a:off x="2713690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3" name="Google Shape;7013;p48"/>
              <p:cNvSpPr/>
              <p:nvPr/>
            </p:nvSpPr>
            <p:spPr>
              <a:xfrm>
                <a:off x="2713690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4" name="Google Shape;7014;p48"/>
              <p:cNvSpPr/>
              <p:nvPr/>
            </p:nvSpPr>
            <p:spPr>
              <a:xfrm>
                <a:off x="2713690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5" name="Google Shape;7015;p48"/>
              <p:cNvSpPr/>
              <p:nvPr/>
            </p:nvSpPr>
            <p:spPr>
              <a:xfrm>
                <a:off x="2713690" y="8327966"/>
                <a:ext cx="4374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44" extrusionOk="0">
                    <a:moveTo>
                      <a:pt x="1" y="0"/>
                    </a:moveTo>
                    <a:lnTo>
                      <a:pt x="1" y="122"/>
                    </a:lnTo>
                    <a:cubicBezTo>
                      <a:pt x="122" y="183"/>
                      <a:pt x="183" y="244"/>
                      <a:pt x="304" y="244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6" name="Google Shape;7016;p48"/>
              <p:cNvSpPr/>
              <p:nvPr/>
            </p:nvSpPr>
            <p:spPr>
              <a:xfrm>
                <a:off x="2867945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7" name="Google Shape;7017;p48"/>
              <p:cNvSpPr/>
              <p:nvPr/>
            </p:nvSpPr>
            <p:spPr>
              <a:xfrm>
                <a:off x="2867945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8" name="Google Shape;7018;p48"/>
              <p:cNvSpPr/>
              <p:nvPr/>
            </p:nvSpPr>
            <p:spPr>
              <a:xfrm>
                <a:off x="2867945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9" name="Google Shape;7019;p48"/>
              <p:cNvSpPr/>
              <p:nvPr/>
            </p:nvSpPr>
            <p:spPr>
              <a:xfrm>
                <a:off x="2867945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0" name="Google Shape;7020;p48"/>
              <p:cNvSpPr/>
              <p:nvPr/>
            </p:nvSpPr>
            <p:spPr>
              <a:xfrm>
                <a:off x="2867945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1" name="Google Shape;7021;p48"/>
              <p:cNvSpPr/>
              <p:nvPr/>
            </p:nvSpPr>
            <p:spPr>
              <a:xfrm>
                <a:off x="2867945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2" name="Google Shape;7022;p48"/>
              <p:cNvSpPr/>
              <p:nvPr/>
            </p:nvSpPr>
            <p:spPr>
              <a:xfrm>
                <a:off x="2867945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3" name="Google Shape;7023;p48"/>
              <p:cNvSpPr/>
              <p:nvPr/>
            </p:nvSpPr>
            <p:spPr>
              <a:xfrm>
                <a:off x="2867945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4" name="Google Shape;7024;p48"/>
              <p:cNvSpPr/>
              <p:nvPr/>
            </p:nvSpPr>
            <p:spPr>
              <a:xfrm>
                <a:off x="2867945" y="8327966"/>
                <a:ext cx="3499" cy="5143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244" y="358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5" name="Google Shape;7025;p48"/>
              <p:cNvSpPr/>
              <p:nvPr/>
            </p:nvSpPr>
            <p:spPr>
              <a:xfrm>
                <a:off x="2867945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6" name="Google Shape;7026;p48"/>
              <p:cNvSpPr/>
              <p:nvPr/>
            </p:nvSpPr>
            <p:spPr>
              <a:xfrm>
                <a:off x="2867945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7" name="Google Shape;7027;p48"/>
              <p:cNvSpPr/>
              <p:nvPr/>
            </p:nvSpPr>
            <p:spPr>
              <a:xfrm>
                <a:off x="2867945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8" name="Google Shape;7028;p48"/>
              <p:cNvSpPr/>
              <p:nvPr/>
            </p:nvSpPr>
            <p:spPr>
              <a:xfrm>
                <a:off x="2867945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9" name="Google Shape;7029;p48"/>
              <p:cNvSpPr/>
              <p:nvPr/>
            </p:nvSpPr>
            <p:spPr>
              <a:xfrm>
                <a:off x="2867945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0" name="Google Shape;7030;p48"/>
              <p:cNvSpPr/>
              <p:nvPr/>
            </p:nvSpPr>
            <p:spPr>
              <a:xfrm>
                <a:off x="2867945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1" name="Google Shape;7031;p48"/>
              <p:cNvSpPr/>
              <p:nvPr/>
            </p:nvSpPr>
            <p:spPr>
              <a:xfrm>
                <a:off x="2867945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2" name="Google Shape;7032;p48"/>
              <p:cNvSpPr/>
              <p:nvPr/>
            </p:nvSpPr>
            <p:spPr>
              <a:xfrm>
                <a:off x="2867945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3" name="Google Shape;7033;p48"/>
              <p:cNvSpPr/>
              <p:nvPr/>
            </p:nvSpPr>
            <p:spPr>
              <a:xfrm>
                <a:off x="2867945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4" name="Google Shape;7034;p48"/>
              <p:cNvSpPr/>
              <p:nvPr/>
            </p:nvSpPr>
            <p:spPr>
              <a:xfrm>
                <a:off x="2867945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5" name="Google Shape;7035;p48"/>
              <p:cNvSpPr/>
              <p:nvPr/>
            </p:nvSpPr>
            <p:spPr>
              <a:xfrm>
                <a:off x="3022200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6" name="Google Shape;7036;p48"/>
              <p:cNvSpPr/>
              <p:nvPr/>
            </p:nvSpPr>
            <p:spPr>
              <a:xfrm>
                <a:off x="3022200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7" name="Google Shape;7037;p48"/>
              <p:cNvSpPr/>
              <p:nvPr/>
            </p:nvSpPr>
            <p:spPr>
              <a:xfrm>
                <a:off x="3022200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8" name="Google Shape;7038;p48"/>
              <p:cNvSpPr/>
              <p:nvPr/>
            </p:nvSpPr>
            <p:spPr>
              <a:xfrm>
                <a:off x="3022200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9" name="Google Shape;7039;p48"/>
              <p:cNvSpPr/>
              <p:nvPr/>
            </p:nvSpPr>
            <p:spPr>
              <a:xfrm>
                <a:off x="3022200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0" name="Google Shape;7040;p48"/>
              <p:cNvSpPr/>
              <p:nvPr/>
            </p:nvSpPr>
            <p:spPr>
              <a:xfrm>
                <a:off x="3022200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1" name="Google Shape;7041;p48"/>
              <p:cNvSpPr/>
              <p:nvPr/>
            </p:nvSpPr>
            <p:spPr>
              <a:xfrm>
                <a:off x="3022200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2" name="Google Shape;7042;p48"/>
              <p:cNvSpPr/>
              <p:nvPr/>
            </p:nvSpPr>
            <p:spPr>
              <a:xfrm>
                <a:off x="3022200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3" name="Google Shape;7043;p48"/>
              <p:cNvSpPr/>
              <p:nvPr/>
            </p:nvSpPr>
            <p:spPr>
              <a:xfrm>
                <a:off x="3022200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4" name="Google Shape;7044;p48"/>
              <p:cNvSpPr/>
              <p:nvPr/>
            </p:nvSpPr>
            <p:spPr>
              <a:xfrm>
                <a:off x="3022200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5" name="Google Shape;7045;p48"/>
              <p:cNvSpPr/>
              <p:nvPr/>
            </p:nvSpPr>
            <p:spPr>
              <a:xfrm>
                <a:off x="3022200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6" name="Google Shape;7046;p48"/>
              <p:cNvSpPr/>
              <p:nvPr/>
            </p:nvSpPr>
            <p:spPr>
              <a:xfrm>
                <a:off x="3022200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7" name="Google Shape;7047;p48"/>
              <p:cNvSpPr/>
              <p:nvPr/>
            </p:nvSpPr>
            <p:spPr>
              <a:xfrm>
                <a:off x="3022200" y="8327966"/>
                <a:ext cx="1764" cy="889"/>
              </a:xfrm>
              <a:custGeom>
                <a:avLst/>
                <a:gdLst/>
                <a:ahLst/>
                <a:cxnLst/>
                <a:rect l="l" t="t" r="r" b="b"/>
                <a:pathLst>
                  <a:path w="123" h="62" extrusionOk="0">
                    <a:moveTo>
                      <a:pt x="1" y="0"/>
                    </a:moveTo>
                    <a:lnTo>
                      <a:pt x="1" y="61"/>
                    </a:lnTo>
                    <a:cubicBezTo>
                      <a:pt x="1" y="0"/>
                      <a:pt x="61" y="0"/>
                      <a:pt x="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8" name="Google Shape;7048;p48"/>
              <p:cNvSpPr/>
              <p:nvPr/>
            </p:nvSpPr>
            <p:spPr>
              <a:xfrm>
                <a:off x="3022200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9" name="Google Shape;7049;p48"/>
              <p:cNvSpPr/>
              <p:nvPr/>
            </p:nvSpPr>
            <p:spPr>
              <a:xfrm>
                <a:off x="3022200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0" name="Google Shape;7050;p48"/>
              <p:cNvSpPr/>
              <p:nvPr/>
            </p:nvSpPr>
            <p:spPr>
              <a:xfrm>
                <a:off x="3022200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1" name="Google Shape;7051;p48"/>
              <p:cNvSpPr/>
              <p:nvPr/>
            </p:nvSpPr>
            <p:spPr>
              <a:xfrm>
                <a:off x="3022200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2" name="Google Shape;7052;p48"/>
              <p:cNvSpPr/>
              <p:nvPr/>
            </p:nvSpPr>
            <p:spPr>
              <a:xfrm>
                <a:off x="3022200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3" name="Google Shape;7053;p48"/>
              <p:cNvSpPr/>
              <p:nvPr/>
            </p:nvSpPr>
            <p:spPr>
              <a:xfrm>
                <a:off x="3022200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4" name="Google Shape;7054;p48"/>
              <p:cNvSpPr/>
              <p:nvPr/>
            </p:nvSpPr>
            <p:spPr>
              <a:xfrm>
                <a:off x="3175581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5" name="Google Shape;7055;p48"/>
              <p:cNvSpPr/>
              <p:nvPr/>
            </p:nvSpPr>
            <p:spPr>
              <a:xfrm>
                <a:off x="3175581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6" name="Google Shape;7056;p48"/>
              <p:cNvSpPr/>
              <p:nvPr/>
            </p:nvSpPr>
            <p:spPr>
              <a:xfrm>
                <a:off x="3175581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7" name="Google Shape;7057;p48"/>
              <p:cNvSpPr/>
              <p:nvPr/>
            </p:nvSpPr>
            <p:spPr>
              <a:xfrm>
                <a:off x="3175581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8" name="Google Shape;7058;p48"/>
              <p:cNvSpPr/>
              <p:nvPr/>
            </p:nvSpPr>
            <p:spPr>
              <a:xfrm>
                <a:off x="3175581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9" name="Google Shape;7059;p48"/>
              <p:cNvSpPr/>
              <p:nvPr/>
            </p:nvSpPr>
            <p:spPr>
              <a:xfrm>
                <a:off x="3175581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0" name="Google Shape;7060;p48"/>
              <p:cNvSpPr/>
              <p:nvPr/>
            </p:nvSpPr>
            <p:spPr>
              <a:xfrm>
                <a:off x="3175581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1" name="Google Shape;7061;p48"/>
              <p:cNvSpPr/>
              <p:nvPr/>
            </p:nvSpPr>
            <p:spPr>
              <a:xfrm>
                <a:off x="3175581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2" name="Google Shape;7062;p48"/>
              <p:cNvSpPr/>
              <p:nvPr/>
            </p:nvSpPr>
            <p:spPr>
              <a:xfrm>
                <a:off x="3175581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3" name="Google Shape;7063;p48"/>
              <p:cNvSpPr/>
              <p:nvPr/>
            </p:nvSpPr>
            <p:spPr>
              <a:xfrm>
                <a:off x="3175581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4" name="Google Shape;7064;p48"/>
              <p:cNvSpPr/>
              <p:nvPr/>
            </p:nvSpPr>
            <p:spPr>
              <a:xfrm>
                <a:off x="3175581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5" name="Google Shape;7065;p48"/>
              <p:cNvSpPr/>
              <p:nvPr/>
            </p:nvSpPr>
            <p:spPr>
              <a:xfrm>
                <a:off x="3175581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6" name="Google Shape;7066;p48"/>
              <p:cNvSpPr/>
              <p:nvPr/>
            </p:nvSpPr>
            <p:spPr>
              <a:xfrm>
                <a:off x="3175581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5" y="10453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7" name="Google Shape;7067;p48"/>
              <p:cNvSpPr/>
              <p:nvPr/>
            </p:nvSpPr>
            <p:spPr>
              <a:xfrm>
                <a:off x="3175581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8" name="Google Shape;7068;p48"/>
              <p:cNvSpPr/>
              <p:nvPr/>
            </p:nvSpPr>
            <p:spPr>
              <a:xfrm>
                <a:off x="3175581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9" name="Google Shape;7069;p48"/>
              <p:cNvSpPr/>
              <p:nvPr/>
            </p:nvSpPr>
            <p:spPr>
              <a:xfrm>
                <a:off x="3175581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0" name="Google Shape;7070;p48"/>
              <p:cNvSpPr/>
              <p:nvPr/>
            </p:nvSpPr>
            <p:spPr>
              <a:xfrm>
                <a:off x="3175581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1" name="Google Shape;7071;p48"/>
              <p:cNvSpPr/>
              <p:nvPr/>
            </p:nvSpPr>
            <p:spPr>
              <a:xfrm>
                <a:off x="3175581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2" name="Google Shape;7072;p48"/>
              <p:cNvSpPr/>
              <p:nvPr/>
            </p:nvSpPr>
            <p:spPr>
              <a:xfrm>
                <a:off x="3176456" y="8327966"/>
                <a:ext cx="3499" cy="13092"/>
              </a:xfrm>
              <a:custGeom>
                <a:avLst/>
                <a:gdLst/>
                <a:ahLst/>
                <a:cxnLst/>
                <a:rect l="l" t="t" r="r" b="b"/>
                <a:pathLst>
                  <a:path w="244" h="913" extrusionOk="0">
                    <a:moveTo>
                      <a:pt x="1" y="0"/>
                    </a:moveTo>
                    <a:lnTo>
                      <a:pt x="1" y="851"/>
                    </a:lnTo>
                    <a:cubicBezTo>
                      <a:pt x="61" y="851"/>
                      <a:pt x="122" y="912"/>
                      <a:pt x="244" y="912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3" name="Google Shape;7073;p48"/>
              <p:cNvSpPr/>
              <p:nvPr/>
            </p:nvSpPr>
            <p:spPr>
              <a:xfrm>
                <a:off x="3329836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4" name="Google Shape;7074;p48"/>
              <p:cNvSpPr/>
              <p:nvPr/>
            </p:nvSpPr>
            <p:spPr>
              <a:xfrm>
                <a:off x="3329836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5" name="Google Shape;7075;p48"/>
              <p:cNvSpPr/>
              <p:nvPr/>
            </p:nvSpPr>
            <p:spPr>
              <a:xfrm>
                <a:off x="3329836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6" name="Google Shape;7076;p48"/>
              <p:cNvSpPr/>
              <p:nvPr/>
            </p:nvSpPr>
            <p:spPr>
              <a:xfrm>
                <a:off x="3329836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7" name="Google Shape;7077;p48"/>
              <p:cNvSpPr/>
              <p:nvPr/>
            </p:nvSpPr>
            <p:spPr>
              <a:xfrm>
                <a:off x="3329836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8" name="Google Shape;7078;p48"/>
              <p:cNvSpPr/>
              <p:nvPr/>
            </p:nvSpPr>
            <p:spPr>
              <a:xfrm>
                <a:off x="3329836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9" name="Google Shape;7079;p48"/>
              <p:cNvSpPr/>
              <p:nvPr/>
            </p:nvSpPr>
            <p:spPr>
              <a:xfrm>
                <a:off x="3329836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0" name="Google Shape;7080;p48"/>
              <p:cNvSpPr/>
              <p:nvPr/>
            </p:nvSpPr>
            <p:spPr>
              <a:xfrm>
                <a:off x="3329836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1" name="Google Shape;7081;p48"/>
              <p:cNvSpPr/>
              <p:nvPr/>
            </p:nvSpPr>
            <p:spPr>
              <a:xfrm>
                <a:off x="3329836" y="8327966"/>
                <a:ext cx="4374" cy="200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399" extrusionOk="0">
                    <a:moveTo>
                      <a:pt x="1" y="0"/>
                    </a:moveTo>
                    <a:lnTo>
                      <a:pt x="1" y="1398"/>
                    </a:lnTo>
                    <a:lnTo>
                      <a:pt x="305" y="139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2" name="Google Shape;7082;p48"/>
              <p:cNvSpPr/>
              <p:nvPr/>
            </p:nvSpPr>
            <p:spPr>
              <a:xfrm>
                <a:off x="3329836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3" name="Google Shape;7083;p48"/>
              <p:cNvSpPr/>
              <p:nvPr/>
            </p:nvSpPr>
            <p:spPr>
              <a:xfrm>
                <a:off x="3329836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5" y="10453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4" name="Google Shape;7084;p48"/>
              <p:cNvSpPr/>
              <p:nvPr/>
            </p:nvSpPr>
            <p:spPr>
              <a:xfrm>
                <a:off x="3329836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5" name="Google Shape;7085;p48"/>
              <p:cNvSpPr/>
              <p:nvPr/>
            </p:nvSpPr>
            <p:spPr>
              <a:xfrm>
                <a:off x="3329836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6" name="Google Shape;7086;p48"/>
              <p:cNvSpPr/>
              <p:nvPr/>
            </p:nvSpPr>
            <p:spPr>
              <a:xfrm>
                <a:off x="3329836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7" name="Google Shape;7087;p48"/>
              <p:cNvSpPr/>
              <p:nvPr/>
            </p:nvSpPr>
            <p:spPr>
              <a:xfrm>
                <a:off x="3329836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8" name="Google Shape;7088;p48"/>
              <p:cNvSpPr/>
              <p:nvPr/>
            </p:nvSpPr>
            <p:spPr>
              <a:xfrm>
                <a:off x="3329836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9" name="Google Shape;7089;p48"/>
              <p:cNvSpPr/>
              <p:nvPr/>
            </p:nvSpPr>
            <p:spPr>
              <a:xfrm>
                <a:off x="3329836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0" name="Google Shape;7090;p48"/>
              <p:cNvSpPr/>
              <p:nvPr/>
            </p:nvSpPr>
            <p:spPr>
              <a:xfrm>
                <a:off x="3329836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1" name="Google Shape;7091;p48"/>
              <p:cNvSpPr/>
              <p:nvPr/>
            </p:nvSpPr>
            <p:spPr>
              <a:xfrm>
                <a:off x="3329836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2" name="Google Shape;7092;p48"/>
              <p:cNvSpPr/>
              <p:nvPr/>
            </p:nvSpPr>
            <p:spPr>
              <a:xfrm>
                <a:off x="3484106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3" name="Google Shape;7093;p48"/>
              <p:cNvSpPr/>
              <p:nvPr/>
            </p:nvSpPr>
            <p:spPr>
              <a:xfrm>
                <a:off x="3484106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4" name="Google Shape;7094;p48"/>
              <p:cNvSpPr/>
              <p:nvPr/>
            </p:nvSpPr>
            <p:spPr>
              <a:xfrm>
                <a:off x="3484106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5" name="Google Shape;7095;p48"/>
              <p:cNvSpPr/>
              <p:nvPr/>
            </p:nvSpPr>
            <p:spPr>
              <a:xfrm>
                <a:off x="3484106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6" name="Google Shape;7096;p48"/>
              <p:cNvSpPr/>
              <p:nvPr/>
            </p:nvSpPr>
            <p:spPr>
              <a:xfrm>
                <a:off x="3484106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7" name="Google Shape;7097;p48"/>
              <p:cNvSpPr/>
              <p:nvPr/>
            </p:nvSpPr>
            <p:spPr>
              <a:xfrm>
                <a:off x="3484106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8" name="Google Shape;7098;p48"/>
              <p:cNvSpPr/>
              <p:nvPr/>
            </p:nvSpPr>
            <p:spPr>
              <a:xfrm>
                <a:off x="3484106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9" name="Google Shape;7099;p48"/>
              <p:cNvSpPr/>
              <p:nvPr/>
            </p:nvSpPr>
            <p:spPr>
              <a:xfrm>
                <a:off x="3484106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0" name="Google Shape;7100;p48"/>
              <p:cNvSpPr/>
              <p:nvPr/>
            </p:nvSpPr>
            <p:spPr>
              <a:xfrm>
                <a:off x="3484106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1" name="Google Shape;7101;p48"/>
              <p:cNvSpPr/>
              <p:nvPr/>
            </p:nvSpPr>
            <p:spPr>
              <a:xfrm>
                <a:off x="3484106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2" name="Google Shape;7102;p48"/>
              <p:cNvSpPr/>
              <p:nvPr/>
            </p:nvSpPr>
            <p:spPr>
              <a:xfrm>
                <a:off x="3484106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3" name="Google Shape;7103;p48"/>
              <p:cNvSpPr/>
              <p:nvPr/>
            </p:nvSpPr>
            <p:spPr>
              <a:xfrm>
                <a:off x="3484106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4" name="Google Shape;7104;p48"/>
              <p:cNvSpPr/>
              <p:nvPr/>
            </p:nvSpPr>
            <p:spPr>
              <a:xfrm>
                <a:off x="3484106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5" name="Google Shape;7105;p48"/>
              <p:cNvSpPr/>
              <p:nvPr/>
            </p:nvSpPr>
            <p:spPr>
              <a:xfrm>
                <a:off x="3484106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6" name="Google Shape;7106;p48"/>
              <p:cNvSpPr/>
              <p:nvPr/>
            </p:nvSpPr>
            <p:spPr>
              <a:xfrm>
                <a:off x="3484106" y="8327966"/>
                <a:ext cx="3499" cy="524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66" extrusionOk="0">
                    <a:moveTo>
                      <a:pt x="0" y="0"/>
                    </a:moveTo>
                    <a:lnTo>
                      <a:pt x="0" y="365"/>
                    </a:lnTo>
                    <a:cubicBezTo>
                      <a:pt x="122" y="304"/>
                      <a:pt x="182" y="244"/>
                      <a:pt x="243" y="18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7" name="Google Shape;7107;p48"/>
              <p:cNvSpPr/>
              <p:nvPr/>
            </p:nvSpPr>
            <p:spPr>
              <a:xfrm>
                <a:off x="3484106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8" name="Google Shape;7108;p48"/>
              <p:cNvSpPr/>
              <p:nvPr/>
            </p:nvSpPr>
            <p:spPr>
              <a:xfrm>
                <a:off x="3484106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9" name="Google Shape;7109;p48"/>
              <p:cNvSpPr/>
              <p:nvPr/>
            </p:nvSpPr>
            <p:spPr>
              <a:xfrm>
                <a:off x="3484106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0" name="Google Shape;7110;p48"/>
              <p:cNvSpPr/>
              <p:nvPr/>
            </p:nvSpPr>
            <p:spPr>
              <a:xfrm>
                <a:off x="3484106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1" name="Google Shape;7111;p48"/>
              <p:cNvSpPr/>
              <p:nvPr/>
            </p:nvSpPr>
            <p:spPr>
              <a:xfrm>
                <a:off x="3638361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2" name="Google Shape;7112;p48"/>
              <p:cNvSpPr/>
              <p:nvPr/>
            </p:nvSpPr>
            <p:spPr>
              <a:xfrm>
                <a:off x="3638361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3" name="Google Shape;7113;p48"/>
              <p:cNvSpPr/>
              <p:nvPr/>
            </p:nvSpPr>
            <p:spPr>
              <a:xfrm>
                <a:off x="3638361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4" name="Google Shape;7114;p48"/>
              <p:cNvSpPr/>
              <p:nvPr/>
            </p:nvSpPr>
            <p:spPr>
              <a:xfrm>
                <a:off x="3638361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5" name="Google Shape;7115;p48"/>
              <p:cNvSpPr/>
              <p:nvPr/>
            </p:nvSpPr>
            <p:spPr>
              <a:xfrm>
                <a:off x="3638361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6" name="Google Shape;7116;p48"/>
              <p:cNvSpPr/>
              <p:nvPr/>
            </p:nvSpPr>
            <p:spPr>
              <a:xfrm>
                <a:off x="3638361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7" name="Google Shape;7117;p48"/>
              <p:cNvSpPr/>
              <p:nvPr/>
            </p:nvSpPr>
            <p:spPr>
              <a:xfrm>
                <a:off x="3638361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8" name="Google Shape;7118;p48"/>
              <p:cNvSpPr/>
              <p:nvPr/>
            </p:nvSpPr>
            <p:spPr>
              <a:xfrm>
                <a:off x="3638361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9" name="Google Shape;7119;p48"/>
              <p:cNvSpPr/>
              <p:nvPr/>
            </p:nvSpPr>
            <p:spPr>
              <a:xfrm>
                <a:off x="3638361" y="8173711"/>
                <a:ext cx="3499" cy="10023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990" extrusionOk="0">
                    <a:moveTo>
                      <a:pt x="0" y="0"/>
                    </a:moveTo>
                    <a:lnTo>
                      <a:pt x="0" y="6989"/>
                    </a:lnTo>
                    <a:cubicBezTo>
                      <a:pt x="61" y="6989"/>
                      <a:pt x="182" y="6929"/>
                      <a:pt x="243" y="6929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0" name="Google Shape;7120;p48"/>
              <p:cNvSpPr/>
              <p:nvPr/>
            </p:nvSpPr>
            <p:spPr>
              <a:xfrm>
                <a:off x="3638361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1" name="Google Shape;7121;p48"/>
              <p:cNvSpPr/>
              <p:nvPr/>
            </p:nvSpPr>
            <p:spPr>
              <a:xfrm>
                <a:off x="3638361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2" name="Google Shape;7122;p48"/>
              <p:cNvSpPr/>
              <p:nvPr/>
            </p:nvSpPr>
            <p:spPr>
              <a:xfrm>
                <a:off x="3638361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3" name="Google Shape;7123;p48"/>
              <p:cNvSpPr/>
              <p:nvPr/>
            </p:nvSpPr>
            <p:spPr>
              <a:xfrm>
                <a:off x="3638361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4" name="Google Shape;7124;p48"/>
              <p:cNvSpPr/>
              <p:nvPr/>
            </p:nvSpPr>
            <p:spPr>
              <a:xfrm>
                <a:off x="3638361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5" name="Google Shape;7125;p48"/>
              <p:cNvSpPr/>
              <p:nvPr/>
            </p:nvSpPr>
            <p:spPr>
              <a:xfrm>
                <a:off x="3638361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6" name="Google Shape;7126;p48"/>
              <p:cNvSpPr/>
              <p:nvPr/>
            </p:nvSpPr>
            <p:spPr>
              <a:xfrm>
                <a:off x="3638361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7" name="Google Shape;7127;p48"/>
              <p:cNvSpPr/>
              <p:nvPr/>
            </p:nvSpPr>
            <p:spPr>
              <a:xfrm>
                <a:off x="3638361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8" name="Google Shape;7128;p48"/>
              <p:cNvSpPr/>
              <p:nvPr/>
            </p:nvSpPr>
            <p:spPr>
              <a:xfrm>
                <a:off x="3638361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9" name="Google Shape;7129;p48"/>
              <p:cNvSpPr/>
              <p:nvPr/>
            </p:nvSpPr>
            <p:spPr>
              <a:xfrm>
                <a:off x="3792617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0" name="Google Shape;7130;p48"/>
              <p:cNvSpPr/>
              <p:nvPr/>
            </p:nvSpPr>
            <p:spPr>
              <a:xfrm>
                <a:off x="3792617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1" name="Google Shape;7131;p48"/>
              <p:cNvSpPr/>
              <p:nvPr/>
            </p:nvSpPr>
            <p:spPr>
              <a:xfrm>
                <a:off x="3792617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2" name="Google Shape;7132;p48"/>
              <p:cNvSpPr/>
              <p:nvPr/>
            </p:nvSpPr>
            <p:spPr>
              <a:xfrm>
                <a:off x="3792617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3" name="Google Shape;7133;p48"/>
              <p:cNvSpPr/>
              <p:nvPr/>
            </p:nvSpPr>
            <p:spPr>
              <a:xfrm>
                <a:off x="3792617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4" name="Google Shape;7134;p48"/>
              <p:cNvSpPr/>
              <p:nvPr/>
            </p:nvSpPr>
            <p:spPr>
              <a:xfrm>
                <a:off x="3792617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5" name="Google Shape;7135;p48"/>
              <p:cNvSpPr/>
              <p:nvPr/>
            </p:nvSpPr>
            <p:spPr>
              <a:xfrm>
                <a:off x="3792617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6" name="Google Shape;7136;p48"/>
              <p:cNvSpPr/>
              <p:nvPr/>
            </p:nvSpPr>
            <p:spPr>
              <a:xfrm>
                <a:off x="3792617" y="8173711"/>
                <a:ext cx="3499" cy="8367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835" extrusionOk="0">
                    <a:moveTo>
                      <a:pt x="0" y="0"/>
                    </a:moveTo>
                    <a:lnTo>
                      <a:pt x="0" y="5835"/>
                    </a:lnTo>
                    <a:lnTo>
                      <a:pt x="243" y="5835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7" name="Google Shape;7137;p48"/>
              <p:cNvSpPr/>
              <p:nvPr/>
            </p:nvSpPr>
            <p:spPr>
              <a:xfrm>
                <a:off x="3792617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8" name="Google Shape;7138;p48"/>
              <p:cNvSpPr/>
              <p:nvPr/>
            </p:nvSpPr>
            <p:spPr>
              <a:xfrm>
                <a:off x="3792617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9" name="Google Shape;7139;p48"/>
              <p:cNvSpPr/>
              <p:nvPr/>
            </p:nvSpPr>
            <p:spPr>
              <a:xfrm>
                <a:off x="3792617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0" name="Google Shape;7140;p48"/>
              <p:cNvSpPr/>
              <p:nvPr/>
            </p:nvSpPr>
            <p:spPr>
              <a:xfrm>
                <a:off x="3792617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1" name="Google Shape;7141;p48"/>
              <p:cNvSpPr/>
              <p:nvPr/>
            </p:nvSpPr>
            <p:spPr>
              <a:xfrm>
                <a:off x="3792617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2" name="Google Shape;7142;p48"/>
              <p:cNvSpPr/>
              <p:nvPr/>
            </p:nvSpPr>
            <p:spPr>
              <a:xfrm>
                <a:off x="3792617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3" name="Google Shape;7143;p48"/>
              <p:cNvSpPr/>
              <p:nvPr/>
            </p:nvSpPr>
            <p:spPr>
              <a:xfrm>
                <a:off x="3792617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4" name="Google Shape;7144;p48"/>
              <p:cNvSpPr/>
              <p:nvPr/>
            </p:nvSpPr>
            <p:spPr>
              <a:xfrm>
                <a:off x="3792617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5" name="Google Shape;7145;p48"/>
              <p:cNvSpPr/>
              <p:nvPr/>
            </p:nvSpPr>
            <p:spPr>
              <a:xfrm>
                <a:off x="3792617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6" name="Google Shape;7146;p48"/>
              <p:cNvSpPr/>
              <p:nvPr/>
            </p:nvSpPr>
            <p:spPr>
              <a:xfrm>
                <a:off x="3792617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7" name="Google Shape;7147;p48"/>
              <p:cNvSpPr/>
              <p:nvPr/>
            </p:nvSpPr>
            <p:spPr>
              <a:xfrm>
                <a:off x="3946872" y="8173711"/>
                <a:ext cx="3499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15" extrusionOk="0">
                    <a:moveTo>
                      <a:pt x="0" y="0"/>
                    </a:moveTo>
                    <a:lnTo>
                      <a:pt x="0" y="7415"/>
                    </a:lnTo>
                    <a:cubicBezTo>
                      <a:pt x="61" y="7354"/>
                      <a:pt x="122" y="7354"/>
                      <a:pt x="243" y="729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8" name="Google Shape;7148;p48"/>
              <p:cNvSpPr/>
              <p:nvPr/>
            </p:nvSpPr>
            <p:spPr>
              <a:xfrm>
                <a:off x="3945997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9" name="Google Shape;7149;p48"/>
              <p:cNvSpPr/>
              <p:nvPr/>
            </p:nvSpPr>
            <p:spPr>
              <a:xfrm>
                <a:off x="3945997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0" name="Google Shape;7150;p48"/>
              <p:cNvSpPr/>
              <p:nvPr/>
            </p:nvSpPr>
            <p:spPr>
              <a:xfrm>
                <a:off x="3945997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1" name="Google Shape;7151;p48"/>
              <p:cNvSpPr/>
              <p:nvPr/>
            </p:nvSpPr>
            <p:spPr>
              <a:xfrm>
                <a:off x="3945997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2" name="Google Shape;7152;p48"/>
              <p:cNvSpPr/>
              <p:nvPr/>
            </p:nvSpPr>
            <p:spPr>
              <a:xfrm>
                <a:off x="3945997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3" name="Google Shape;7153;p48"/>
              <p:cNvSpPr/>
              <p:nvPr/>
            </p:nvSpPr>
            <p:spPr>
              <a:xfrm>
                <a:off x="3945997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4" name="Google Shape;7154;p48"/>
              <p:cNvSpPr/>
              <p:nvPr/>
            </p:nvSpPr>
            <p:spPr>
              <a:xfrm>
                <a:off x="3945997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5" name="Google Shape;7155;p48"/>
              <p:cNvSpPr/>
              <p:nvPr/>
            </p:nvSpPr>
            <p:spPr>
              <a:xfrm>
                <a:off x="3945997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6" name="Google Shape;7156;p48"/>
              <p:cNvSpPr/>
              <p:nvPr/>
            </p:nvSpPr>
            <p:spPr>
              <a:xfrm>
                <a:off x="3945997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7" name="Google Shape;7157;p48"/>
              <p:cNvSpPr/>
              <p:nvPr/>
            </p:nvSpPr>
            <p:spPr>
              <a:xfrm>
                <a:off x="3945997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8" name="Google Shape;7158;p48"/>
              <p:cNvSpPr/>
              <p:nvPr/>
            </p:nvSpPr>
            <p:spPr>
              <a:xfrm>
                <a:off x="3945997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9" name="Google Shape;7159;p48"/>
              <p:cNvSpPr/>
              <p:nvPr/>
            </p:nvSpPr>
            <p:spPr>
              <a:xfrm>
                <a:off x="3945997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0" name="Google Shape;7160;p48"/>
              <p:cNvSpPr/>
              <p:nvPr/>
            </p:nvSpPr>
            <p:spPr>
              <a:xfrm>
                <a:off x="3945997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1" name="Google Shape;7161;p48"/>
              <p:cNvSpPr/>
              <p:nvPr/>
            </p:nvSpPr>
            <p:spPr>
              <a:xfrm>
                <a:off x="3945997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2" name="Google Shape;7162;p48"/>
              <p:cNvSpPr/>
              <p:nvPr/>
            </p:nvSpPr>
            <p:spPr>
              <a:xfrm>
                <a:off x="3945997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3" name="Google Shape;7163;p48"/>
              <p:cNvSpPr/>
              <p:nvPr/>
            </p:nvSpPr>
            <p:spPr>
              <a:xfrm>
                <a:off x="3945997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4" name="Google Shape;7164;p48"/>
              <p:cNvSpPr/>
              <p:nvPr/>
            </p:nvSpPr>
            <p:spPr>
              <a:xfrm>
                <a:off x="3945997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5" name="Google Shape;7165;p48"/>
              <p:cNvSpPr/>
              <p:nvPr/>
            </p:nvSpPr>
            <p:spPr>
              <a:xfrm>
                <a:off x="4100253" y="8173711"/>
                <a:ext cx="4374" cy="7845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71" extrusionOk="0">
                    <a:moveTo>
                      <a:pt x="0" y="0"/>
                    </a:moveTo>
                    <a:lnTo>
                      <a:pt x="0" y="5470"/>
                    </a:lnTo>
                    <a:lnTo>
                      <a:pt x="304" y="547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6" name="Google Shape;7166;p48"/>
              <p:cNvSpPr/>
              <p:nvPr/>
            </p:nvSpPr>
            <p:spPr>
              <a:xfrm>
                <a:off x="4100253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7" name="Google Shape;7167;p48"/>
              <p:cNvSpPr/>
              <p:nvPr/>
            </p:nvSpPr>
            <p:spPr>
              <a:xfrm>
                <a:off x="4100253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8" name="Google Shape;7168;p48"/>
              <p:cNvSpPr/>
              <p:nvPr/>
            </p:nvSpPr>
            <p:spPr>
              <a:xfrm>
                <a:off x="4100253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9" name="Google Shape;7169;p48"/>
              <p:cNvSpPr/>
              <p:nvPr/>
            </p:nvSpPr>
            <p:spPr>
              <a:xfrm>
                <a:off x="4100253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0" name="Google Shape;7170;p48"/>
              <p:cNvSpPr/>
              <p:nvPr/>
            </p:nvSpPr>
            <p:spPr>
              <a:xfrm>
                <a:off x="4100253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1" name="Google Shape;7171;p48"/>
              <p:cNvSpPr/>
              <p:nvPr/>
            </p:nvSpPr>
            <p:spPr>
              <a:xfrm>
                <a:off x="4100253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2" name="Google Shape;7172;p48"/>
              <p:cNvSpPr/>
              <p:nvPr/>
            </p:nvSpPr>
            <p:spPr>
              <a:xfrm>
                <a:off x="4100253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3" name="Google Shape;7173;p48"/>
              <p:cNvSpPr/>
              <p:nvPr/>
            </p:nvSpPr>
            <p:spPr>
              <a:xfrm>
                <a:off x="4100253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4" name="Google Shape;7174;p48"/>
              <p:cNvSpPr/>
              <p:nvPr/>
            </p:nvSpPr>
            <p:spPr>
              <a:xfrm>
                <a:off x="4100253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5" name="Google Shape;7175;p48"/>
              <p:cNvSpPr/>
              <p:nvPr/>
            </p:nvSpPr>
            <p:spPr>
              <a:xfrm>
                <a:off x="4100253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6" name="Google Shape;7176;p48"/>
              <p:cNvSpPr/>
              <p:nvPr/>
            </p:nvSpPr>
            <p:spPr>
              <a:xfrm>
                <a:off x="4100253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7" name="Google Shape;7177;p48"/>
              <p:cNvSpPr/>
              <p:nvPr/>
            </p:nvSpPr>
            <p:spPr>
              <a:xfrm>
                <a:off x="4100253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8" name="Google Shape;7178;p48"/>
              <p:cNvSpPr/>
              <p:nvPr/>
            </p:nvSpPr>
            <p:spPr>
              <a:xfrm>
                <a:off x="4100253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9" name="Google Shape;7179;p48"/>
              <p:cNvSpPr/>
              <p:nvPr/>
            </p:nvSpPr>
            <p:spPr>
              <a:xfrm>
                <a:off x="4100253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0" name="Google Shape;7180;p48"/>
              <p:cNvSpPr/>
              <p:nvPr/>
            </p:nvSpPr>
            <p:spPr>
              <a:xfrm>
                <a:off x="4100253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1" name="Google Shape;7181;p48"/>
              <p:cNvSpPr/>
              <p:nvPr/>
            </p:nvSpPr>
            <p:spPr>
              <a:xfrm>
                <a:off x="4100253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2" name="Google Shape;7182;p48"/>
              <p:cNvSpPr/>
              <p:nvPr/>
            </p:nvSpPr>
            <p:spPr>
              <a:xfrm>
                <a:off x="4100253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3" name="Google Shape;7183;p48"/>
              <p:cNvSpPr/>
              <p:nvPr/>
            </p:nvSpPr>
            <p:spPr>
              <a:xfrm>
                <a:off x="4254508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4" name="Google Shape;7184;p48"/>
              <p:cNvSpPr/>
              <p:nvPr/>
            </p:nvSpPr>
            <p:spPr>
              <a:xfrm>
                <a:off x="4254508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5" name="Google Shape;7185;p48"/>
              <p:cNvSpPr/>
              <p:nvPr/>
            </p:nvSpPr>
            <p:spPr>
              <a:xfrm>
                <a:off x="4254508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6" name="Google Shape;7186;p48"/>
              <p:cNvSpPr/>
              <p:nvPr/>
            </p:nvSpPr>
            <p:spPr>
              <a:xfrm>
                <a:off x="4254508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7" name="Google Shape;7187;p48"/>
              <p:cNvSpPr/>
              <p:nvPr/>
            </p:nvSpPr>
            <p:spPr>
              <a:xfrm>
                <a:off x="4254508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8" name="Google Shape;7188;p48"/>
              <p:cNvSpPr/>
              <p:nvPr/>
            </p:nvSpPr>
            <p:spPr>
              <a:xfrm>
                <a:off x="4254508" y="8173711"/>
                <a:ext cx="3499" cy="8106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653" extrusionOk="0">
                    <a:moveTo>
                      <a:pt x="0" y="0"/>
                    </a:moveTo>
                    <a:lnTo>
                      <a:pt x="0" y="5652"/>
                    </a:lnTo>
                    <a:cubicBezTo>
                      <a:pt x="122" y="5652"/>
                      <a:pt x="183" y="5652"/>
                      <a:pt x="244" y="5592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9" name="Google Shape;7189;p48"/>
              <p:cNvSpPr/>
              <p:nvPr/>
            </p:nvSpPr>
            <p:spPr>
              <a:xfrm>
                <a:off x="4254508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0" name="Google Shape;7190;p48"/>
              <p:cNvSpPr/>
              <p:nvPr/>
            </p:nvSpPr>
            <p:spPr>
              <a:xfrm>
                <a:off x="4254508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1" name="Google Shape;7191;p48"/>
              <p:cNvSpPr/>
              <p:nvPr/>
            </p:nvSpPr>
            <p:spPr>
              <a:xfrm>
                <a:off x="4254508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2" name="Google Shape;7192;p48"/>
              <p:cNvSpPr/>
              <p:nvPr/>
            </p:nvSpPr>
            <p:spPr>
              <a:xfrm>
                <a:off x="4254508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3" name="Google Shape;7193;p48"/>
              <p:cNvSpPr/>
              <p:nvPr/>
            </p:nvSpPr>
            <p:spPr>
              <a:xfrm>
                <a:off x="4254508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4" name="Google Shape;7194;p48"/>
              <p:cNvSpPr/>
              <p:nvPr/>
            </p:nvSpPr>
            <p:spPr>
              <a:xfrm>
                <a:off x="4254508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5" name="Google Shape;7195;p48"/>
              <p:cNvSpPr/>
              <p:nvPr/>
            </p:nvSpPr>
            <p:spPr>
              <a:xfrm>
                <a:off x="4254508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6" name="Google Shape;7196;p48"/>
              <p:cNvSpPr/>
              <p:nvPr/>
            </p:nvSpPr>
            <p:spPr>
              <a:xfrm>
                <a:off x="4254508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7" name="Google Shape;7197;p48"/>
              <p:cNvSpPr/>
              <p:nvPr/>
            </p:nvSpPr>
            <p:spPr>
              <a:xfrm>
                <a:off x="4254508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8" name="Google Shape;7198;p48"/>
              <p:cNvSpPr/>
              <p:nvPr/>
            </p:nvSpPr>
            <p:spPr>
              <a:xfrm>
                <a:off x="4254508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9" name="Google Shape;7199;p48"/>
              <p:cNvSpPr/>
              <p:nvPr/>
            </p:nvSpPr>
            <p:spPr>
              <a:xfrm>
                <a:off x="4254508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0" name="Google Shape;7200;p48"/>
              <p:cNvSpPr/>
              <p:nvPr/>
            </p:nvSpPr>
            <p:spPr>
              <a:xfrm>
                <a:off x="4254508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1" name="Google Shape;7201;p48"/>
              <p:cNvSpPr/>
              <p:nvPr/>
            </p:nvSpPr>
            <p:spPr>
              <a:xfrm>
                <a:off x="4408764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2" name="Google Shape;7202;p48"/>
              <p:cNvSpPr/>
              <p:nvPr/>
            </p:nvSpPr>
            <p:spPr>
              <a:xfrm>
                <a:off x="4408764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3" name="Google Shape;7203;p48"/>
              <p:cNvSpPr/>
              <p:nvPr/>
            </p:nvSpPr>
            <p:spPr>
              <a:xfrm>
                <a:off x="4408764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4" name="Google Shape;7204;p48"/>
              <p:cNvSpPr/>
              <p:nvPr/>
            </p:nvSpPr>
            <p:spPr>
              <a:xfrm>
                <a:off x="4408764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5" name="Google Shape;7205;p48"/>
              <p:cNvSpPr/>
              <p:nvPr/>
            </p:nvSpPr>
            <p:spPr>
              <a:xfrm>
                <a:off x="4408764" y="8173711"/>
                <a:ext cx="3499" cy="7757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410" extrusionOk="0">
                    <a:moveTo>
                      <a:pt x="1" y="0"/>
                    </a:moveTo>
                    <a:lnTo>
                      <a:pt x="1" y="5409"/>
                    </a:lnTo>
                    <a:lnTo>
                      <a:pt x="244" y="5409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6" name="Google Shape;7206;p48"/>
              <p:cNvSpPr/>
              <p:nvPr/>
            </p:nvSpPr>
            <p:spPr>
              <a:xfrm>
                <a:off x="4408764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7" name="Google Shape;7207;p48"/>
              <p:cNvSpPr/>
              <p:nvPr/>
            </p:nvSpPr>
            <p:spPr>
              <a:xfrm>
                <a:off x="4408764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8" name="Google Shape;7208;p48"/>
              <p:cNvSpPr/>
              <p:nvPr/>
            </p:nvSpPr>
            <p:spPr>
              <a:xfrm>
                <a:off x="4408764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9" name="Google Shape;7209;p48"/>
              <p:cNvSpPr/>
              <p:nvPr/>
            </p:nvSpPr>
            <p:spPr>
              <a:xfrm>
                <a:off x="4408764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0" name="Google Shape;7210;p48"/>
              <p:cNvSpPr/>
              <p:nvPr/>
            </p:nvSpPr>
            <p:spPr>
              <a:xfrm>
                <a:off x="4408764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1" name="Google Shape;7211;p48"/>
              <p:cNvSpPr/>
              <p:nvPr/>
            </p:nvSpPr>
            <p:spPr>
              <a:xfrm>
                <a:off x="4408764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2" name="Google Shape;7212;p48"/>
              <p:cNvSpPr/>
              <p:nvPr/>
            </p:nvSpPr>
            <p:spPr>
              <a:xfrm>
                <a:off x="4408764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3" name="Google Shape;7213;p48"/>
              <p:cNvSpPr/>
              <p:nvPr/>
            </p:nvSpPr>
            <p:spPr>
              <a:xfrm>
                <a:off x="4408764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4" name="Google Shape;7214;p48"/>
              <p:cNvSpPr/>
              <p:nvPr/>
            </p:nvSpPr>
            <p:spPr>
              <a:xfrm>
                <a:off x="4408764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5" name="Google Shape;7215;p48"/>
              <p:cNvSpPr/>
              <p:nvPr/>
            </p:nvSpPr>
            <p:spPr>
              <a:xfrm>
                <a:off x="4408764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6" name="Google Shape;7216;p48"/>
              <p:cNvSpPr/>
              <p:nvPr/>
            </p:nvSpPr>
            <p:spPr>
              <a:xfrm>
                <a:off x="4408764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7" name="Google Shape;7217;p48"/>
              <p:cNvSpPr/>
              <p:nvPr/>
            </p:nvSpPr>
            <p:spPr>
              <a:xfrm>
                <a:off x="4408764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8" name="Google Shape;7218;p48"/>
              <p:cNvSpPr/>
              <p:nvPr/>
            </p:nvSpPr>
            <p:spPr>
              <a:xfrm>
                <a:off x="4408764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9" name="Google Shape;7219;p48"/>
              <p:cNvSpPr/>
              <p:nvPr/>
            </p:nvSpPr>
            <p:spPr>
              <a:xfrm>
                <a:off x="4563019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0" name="Google Shape;7220;p48"/>
              <p:cNvSpPr/>
              <p:nvPr/>
            </p:nvSpPr>
            <p:spPr>
              <a:xfrm>
                <a:off x="4563019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1" name="Google Shape;7221;p48"/>
              <p:cNvSpPr/>
              <p:nvPr/>
            </p:nvSpPr>
            <p:spPr>
              <a:xfrm>
                <a:off x="4563019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2" name="Google Shape;7222;p48"/>
              <p:cNvSpPr/>
              <p:nvPr/>
            </p:nvSpPr>
            <p:spPr>
              <a:xfrm>
                <a:off x="4563019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3" name="Google Shape;7223;p48"/>
              <p:cNvSpPr/>
              <p:nvPr/>
            </p:nvSpPr>
            <p:spPr>
              <a:xfrm>
                <a:off x="4563019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4" name="Google Shape;7224;p48"/>
              <p:cNvSpPr/>
              <p:nvPr/>
            </p:nvSpPr>
            <p:spPr>
              <a:xfrm>
                <a:off x="4563019" y="6941403"/>
                <a:ext cx="3499" cy="4096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857" extrusionOk="0">
                    <a:moveTo>
                      <a:pt x="1" y="0"/>
                    </a:moveTo>
                    <a:lnTo>
                      <a:pt x="1" y="2857"/>
                    </a:lnTo>
                    <a:cubicBezTo>
                      <a:pt x="61" y="2675"/>
                      <a:pt x="183" y="2553"/>
                      <a:pt x="244" y="2371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5" name="Google Shape;7225;p48"/>
              <p:cNvSpPr/>
              <p:nvPr/>
            </p:nvSpPr>
            <p:spPr>
              <a:xfrm>
                <a:off x="4563019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6" name="Google Shape;7226;p48"/>
              <p:cNvSpPr/>
              <p:nvPr/>
            </p:nvSpPr>
            <p:spPr>
              <a:xfrm>
                <a:off x="4563019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7" name="Google Shape;7227;p48"/>
              <p:cNvSpPr/>
              <p:nvPr/>
            </p:nvSpPr>
            <p:spPr>
              <a:xfrm>
                <a:off x="4563019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8" name="Google Shape;7228;p48"/>
              <p:cNvSpPr/>
              <p:nvPr/>
            </p:nvSpPr>
            <p:spPr>
              <a:xfrm>
                <a:off x="4563019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9" name="Google Shape;7229;p48"/>
              <p:cNvSpPr/>
              <p:nvPr/>
            </p:nvSpPr>
            <p:spPr>
              <a:xfrm>
                <a:off x="916658" y="8170226"/>
                <a:ext cx="3530465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6197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46197" y="243"/>
                    </a:lnTo>
                    <a:cubicBezTo>
                      <a:pt x="246197" y="183"/>
                      <a:pt x="246197" y="61"/>
                      <a:pt x="246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0" name="Google Shape;7230;p48"/>
              <p:cNvSpPr/>
              <p:nvPr/>
            </p:nvSpPr>
            <p:spPr>
              <a:xfrm>
                <a:off x="916658" y="8015971"/>
                <a:ext cx="3550512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7595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47534" y="243"/>
                    </a:lnTo>
                    <a:cubicBezTo>
                      <a:pt x="247594" y="183"/>
                      <a:pt x="247594" y="122"/>
                      <a:pt x="247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1" name="Google Shape;7231;p48"/>
              <p:cNvSpPr/>
              <p:nvPr/>
            </p:nvSpPr>
            <p:spPr>
              <a:xfrm>
                <a:off x="916658" y="8324482"/>
                <a:ext cx="206553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4404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4404" y="243"/>
                    </a:lnTo>
                    <a:cubicBezTo>
                      <a:pt x="14282" y="183"/>
                      <a:pt x="14160" y="61"/>
                      <a:pt x="140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2" name="Google Shape;7232;p48"/>
              <p:cNvSpPr/>
              <p:nvPr/>
            </p:nvSpPr>
            <p:spPr>
              <a:xfrm>
                <a:off x="1205122" y="8324482"/>
                <a:ext cx="827074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57676" h="244" extrusionOk="0">
                    <a:moveTo>
                      <a:pt x="426" y="0"/>
                    </a:moveTo>
                    <a:cubicBezTo>
                      <a:pt x="304" y="61"/>
                      <a:pt x="183" y="183"/>
                      <a:pt x="0" y="243"/>
                    </a:cubicBezTo>
                    <a:lnTo>
                      <a:pt x="57189" y="243"/>
                    </a:lnTo>
                    <a:cubicBezTo>
                      <a:pt x="57310" y="183"/>
                      <a:pt x="57493" y="61"/>
                      <a:pt x="57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3" name="Google Shape;7233;p48"/>
              <p:cNvSpPr/>
              <p:nvPr/>
            </p:nvSpPr>
            <p:spPr>
              <a:xfrm>
                <a:off x="2426101" y="8324482"/>
                <a:ext cx="161239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1244" h="244" extrusionOk="0">
                    <a:moveTo>
                      <a:pt x="0" y="0"/>
                    </a:moveTo>
                    <a:cubicBezTo>
                      <a:pt x="304" y="61"/>
                      <a:pt x="669" y="183"/>
                      <a:pt x="1033" y="243"/>
                    </a:cubicBezTo>
                    <a:lnTo>
                      <a:pt x="10392" y="243"/>
                    </a:lnTo>
                    <a:cubicBezTo>
                      <a:pt x="10575" y="183"/>
                      <a:pt x="10696" y="183"/>
                      <a:pt x="10879" y="122"/>
                    </a:cubicBezTo>
                    <a:cubicBezTo>
                      <a:pt x="11000" y="61"/>
                      <a:pt x="11122" y="0"/>
                      <a:pt x="11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4" name="Google Shape;7234;p48"/>
              <p:cNvSpPr/>
              <p:nvPr/>
            </p:nvSpPr>
            <p:spPr>
              <a:xfrm>
                <a:off x="2703236" y="8324482"/>
                <a:ext cx="329433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2973" h="244" extrusionOk="0">
                    <a:moveTo>
                      <a:pt x="0" y="0"/>
                    </a:moveTo>
                    <a:cubicBezTo>
                      <a:pt x="183" y="122"/>
                      <a:pt x="365" y="183"/>
                      <a:pt x="486" y="243"/>
                    </a:cubicBezTo>
                    <a:lnTo>
                      <a:pt x="22365" y="243"/>
                    </a:lnTo>
                    <a:cubicBezTo>
                      <a:pt x="22548" y="183"/>
                      <a:pt x="22791" y="61"/>
                      <a:pt x="229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5" name="Google Shape;7235;p48"/>
              <p:cNvSpPr/>
              <p:nvPr/>
            </p:nvSpPr>
            <p:spPr>
              <a:xfrm>
                <a:off x="3134626" y="8324482"/>
                <a:ext cx="365168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465" h="244" extrusionOk="0">
                    <a:moveTo>
                      <a:pt x="1" y="0"/>
                    </a:moveTo>
                    <a:cubicBezTo>
                      <a:pt x="244" y="61"/>
                      <a:pt x="548" y="183"/>
                      <a:pt x="791" y="243"/>
                    </a:cubicBezTo>
                    <a:lnTo>
                      <a:pt x="25040" y="243"/>
                    </a:lnTo>
                    <a:cubicBezTo>
                      <a:pt x="25161" y="183"/>
                      <a:pt x="25343" y="61"/>
                      <a:pt x="25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6" name="Google Shape;7236;p48"/>
              <p:cNvSpPr/>
              <p:nvPr/>
            </p:nvSpPr>
            <p:spPr>
              <a:xfrm>
                <a:off x="916658" y="8477862"/>
                <a:ext cx="264946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18476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14464" y="305"/>
                    </a:lnTo>
                    <a:cubicBezTo>
                      <a:pt x="15801" y="183"/>
                      <a:pt x="17138" y="61"/>
                      <a:pt x="18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7" name="Google Shape;7237;p48"/>
              <p:cNvSpPr/>
              <p:nvPr/>
            </p:nvSpPr>
            <p:spPr>
              <a:xfrm>
                <a:off x="1235623" y="7861715"/>
                <a:ext cx="3285581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29120" h="305" extrusionOk="0">
                    <a:moveTo>
                      <a:pt x="122" y="0"/>
                    </a:moveTo>
                    <a:cubicBezTo>
                      <a:pt x="61" y="122"/>
                      <a:pt x="0" y="183"/>
                      <a:pt x="0" y="304"/>
                    </a:cubicBezTo>
                    <a:lnTo>
                      <a:pt x="228998" y="304"/>
                    </a:lnTo>
                    <a:cubicBezTo>
                      <a:pt x="229059" y="183"/>
                      <a:pt x="229059" y="122"/>
                      <a:pt x="229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8" name="Google Shape;7238;p48"/>
              <p:cNvSpPr/>
              <p:nvPr/>
            </p:nvSpPr>
            <p:spPr>
              <a:xfrm>
                <a:off x="916658" y="7707460"/>
                <a:ext cx="3635921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253551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253550" y="304"/>
                    </a:lnTo>
                    <a:lnTo>
                      <a:pt x="253550" y="243"/>
                    </a:lnTo>
                    <a:cubicBezTo>
                      <a:pt x="253550" y="182"/>
                      <a:pt x="253550" y="122"/>
                      <a:pt x="2535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9" name="Google Shape;7239;p48"/>
              <p:cNvSpPr/>
              <p:nvPr/>
            </p:nvSpPr>
            <p:spPr>
              <a:xfrm>
                <a:off x="916658" y="7554065"/>
                <a:ext cx="3640281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3855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53854" y="244"/>
                    </a:lnTo>
                    <a:cubicBezTo>
                      <a:pt x="253854" y="183"/>
                      <a:pt x="253854" y="62"/>
                      <a:pt x="2538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0" name="Google Shape;7240;p48"/>
              <p:cNvSpPr/>
              <p:nvPr/>
            </p:nvSpPr>
            <p:spPr>
              <a:xfrm>
                <a:off x="1244341" y="7399810"/>
                <a:ext cx="3283831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28998" h="244" extrusionOk="0">
                    <a:moveTo>
                      <a:pt x="0" y="1"/>
                    </a:moveTo>
                    <a:cubicBezTo>
                      <a:pt x="0" y="62"/>
                      <a:pt x="0" y="183"/>
                      <a:pt x="0" y="244"/>
                    </a:cubicBezTo>
                    <a:lnTo>
                      <a:pt x="228998" y="244"/>
                    </a:lnTo>
                    <a:cubicBezTo>
                      <a:pt x="228998" y="183"/>
                      <a:pt x="228998" y="62"/>
                      <a:pt x="228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1" name="Google Shape;7241;p48"/>
              <p:cNvSpPr/>
              <p:nvPr/>
            </p:nvSpPr>
            <p:spPr>
              <a:xfrm>
                <a:off x="916658" y="7245554"/>
                <a:ext cx="3595827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0755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50694" y="244"/>
                    </a:lnTo>
                    <a:cubicBezTo>
                      <a:pt x="250694" y="183"/>
                      <a:pt x="250694" y="122"/>
                      <a:pt x="250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2" name="Google Shape;7242;p48"/>
              <p:cNvSpPr/>
              <p:nvPr/>
            </p:nvSpPr>
            <p:spPr>
              <a:xfrm>
                <a:off x="916658" y="7091299"/>
                <a:ext cx="3617624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52275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252274" y="305"/>
                    </a:lnTo>
                    <a:cubicBezTo>
                      <a:pt x="252274" y="183"/>
                      <a:pt x="252274" y="122"/>
                      <a:pt x="252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3" name="Google Shape;7243;p48"/>
              <p:cNvSpPr/>
              <p:nvPr/>
            </p:nvSpPr>
            <p:spPr>
              <a:xfrm>
                <a:off x="1239107" y="6937918"/>
                <a:ext cx="3343099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33131" h="244" extrusionOk="0">
                    <a:moveTo>
                      <a:pt x="0" y="0"/>
                    </a:moveTo>
                    <a:cubicBezTo>
                      <a:pt x="61" y="61"/>
                      <a:pt x="61" y="122"/>
                      <a:pt x="122" y="243"/>
                    </a:cubicBezTo>
                    <a:lnTo>
                      <a:pt x="233009" y="243"/>
                    </a:lnTo>
                    <a:cubicBezTo>
                      <a:pt x="233070" y="122"/>
                      <a:pt x="233070" y="61"/>
                      <a:pt x="2331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4" name="Google Shape;7244;p48"/>
              <p:cNvSpPr/>
              <p:nvPr/>
            </p:nvSpPr>
            <p:spPr>
              <a:xfrm>
                <a:off x="916658" y="6783663"/>
                <a:ext cx="3687330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7136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57075" y="243"/>
                    </a:lnTo>
                    <a:cubicBezTo>
                      <a:pt x="257075" y="122"/>
                      <a:pt x="257136" y="61"/>
                      <a:pt x="2571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5" name="Google Shape;7245;p48"/>
              <p:cNvSpPr/>
              <p:nvPr/>
            </p:nvSpPr>
            <p:spPr>
              <a:xfrm>
                <a:off x="916658" y="6629407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62180" y="243"/>
                    </a:lnTo>
                    <a:lnTo>
                      <a:pt x="26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6" name="Google Shape;7246;p48"/>
              <p:cNvSpPr/>
              <p:nvPr/>
            </p:nvSpPr>
            <p:spPr>
              <a:xfrm>
                <a:off x="916658" y="6475152"/>
                <a:ext cx="195225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3614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3310" y="243"/>
                    </a:lnTo>
                    <a:cubicBezTo>
                      <a:pt x="13370" y="182"/>
                      <a:pt x="13492" y="122"/>
                      <a:pt x="136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7" name="Google Shape;7247;p48"/>
              <p:cNvSpPr/>
              <p:nvPr/>
            </p:nvSpPr>
            <p:spPr>
              <a:xfrm>
                <a:off x="1218185" y="6475152"/>
                <a:ext cx="3458148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1154" h="244" extrusionOk="0">
                    <a:moveTo>
                      <a:pt x="1" y="0"/>
                    </a:moveTo>
                    <a:cubicBezTo>
                      <a:pt x="62" y="61"/>
                      <a:pt x="183" y="182"/>
                      <a:pt x="244" y="243"/>
                    </a:cubicBezTo>
                    <a:lnTo>
                      <a:pt x="241153" y="243"/>
                    </a:lnTo>
                    <a:lnTo>
                      <a:pt x="24115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8" name="Google Shape;7248;p48"/>
              <p:cNvSpPr/>
              <p:nvPr/>
            </p:nvSpPr>
            <p:spPr>
              <a:xfrm>
                <a:off x="916658" y="6320897"/>
                <a:ext cx="3759676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262180" y="304"/>
                    </a:lnTo>
                    <a:lnTo>
                      <a:pt x="26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9" name="Google Shape;7249;p48"/>
              <p:cNvSpPr/>
              <p:nvPr/>
            </p:nvSpPr>
            <p:spPr>
              <a:xfrm>
                <a:off x="916658" y="6166641"/>
                <a:ext cx="203943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14222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14221" y="304"/>
                    </a:lnTo>
                    <a:cubicBezTo>
                      <a:pt x="14100" y="243"/>
                      <a:pt x="13978" y="122"/>
                      <a:pt x="138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0" name="Google Shape;7250;p48"/>
              <p:cNvSpPr/>
              <p:nvPr/>
            </p:nvSpPr>
            <p:spPr>
              <a:xfrm>
                <a:off x="1208606" y="6167502"/>
                <a:ext cx="3467727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1822" h="244" extrusionOk="0">
                    <a:moveTo>
                      <a:pt x="365" y="1"/>
                    </a:moveTo>
                    <a:cubicBezTo>
                      <a:pt x="243" y="62"/>
                      <a:pt x="122" y="183"/>
                      <a:pt x="0" y="244"/>
                    </a:cubicBezTo>
                    <a:lnTo>
                      <a:pt x="241821" y="244"/>
                    </a:lnTo>
                    <a:lnTo>
                      <a:pt x="2418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1" name="Google Shape;7251;p48"/>
              <p:cNvSpPr/>
              <p:nvPr/>
            </p:nvSpPr>
            <p:spPr>
              <a:xfrm>
                <a:off x="916658" y="6013246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62180" y="244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2" name="Google Shape;7252;p48"/>
              <p:cNvSpPr/>
              <p:nvPr/>
            </p:nvSpPr>
            <p:spPr>
              <a:xfrm>
                <a:off x="916658" y="5858991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62180" y="244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3" name="Google Shape;7253;p48"/>
              <p:cNvSpPr/>
              <p:nvPr/>
            </p:nvSpPr>
            <p:spPr>
              <a:xfrm>
                <a:off x="916658" y="5704736"/>
                <a:ext cx="3759676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262180" y="305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54" name="Google Shape;7254;p48"/>
          <p:cNvGrpSpPr/>
          <p:nvPr/>
        </p:nvGrpSpPr>
        <p:grpSpPr>
          <a:xfrm>
            <a:off x="7200900" y="572414"/>
            <a:ext cx="1898252" cy="1238844"/>
            <a:chOff x="7662600" y="-1843499"/>
            <a:chExt cx="1898252" cy="1238844"/>
          </a:xfrm>
        </p:grpSpPr>
        <p:sp>
          <p:nvSpPr>
            <p:cNvPr id="7255" name="Google Shape;7255;p48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6" name="Google Shape;7256;p48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7" name="Google Shape;7257;p48"/>
          <p:cNvGrpSpPr/>
          <p:nvPr/>
        </p:nvGrpSpPr>
        <p:grpSpPr>
          <a:xfrm rot="-604660">
            <a:off x="2858665" y="3172309"/>
            <a:ext cx="3709875" cy="1368204"/>
            <a:chOff x="-6219592" y="940873"/>
            <a:chExt cx="7527193" cy="2966097"/>
          </a:xfrm>
        </p:grpSpPr>
        <p:sp>
          <p:nvSpPr>
            <p:cNvPr id="7258" name="Google Shape;7258;p48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9" name="Google Shape;7259;p48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60" name="Google Shape;7260;p48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7261" name="Google Shape;7261;p48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2" name="Google Shape;7262;p48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3" name="Google Shape;7263;p48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4" name="Google Shape;7264;p48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5" name="Google Shape;7265;p48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6" name="Google Shape;7266;p48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7" name="Google Shape;7267;p48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8" name="Google Shape;7268;p48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9" name="Google Shape;7269;p48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0" name="Google Shape;7270;p48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1" name="Google Shape;7271;p48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2" name="Google Shape;7272;p48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3" name="Google Shape;7273;p48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4" name="Google Shape;7274;p48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5" name="Google Shape;7275;p48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6" name="Google Shape;7276;p48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7" name="Google Shape;7277;p48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8" name="Google Shape;7278;p48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9" name="Google Shape;7279;p48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0" name="Google Shape;7280;p48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1" name="Google Shape;7281;p48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2" name="Google Shape;7282;p48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3" name="Google Shape;7283;p48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4" name="Google Shape;7284;p48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5" name="Google Shape;7285;p48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6" name="Google Shape;7286;p48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7" name="Google Shape;7287;p48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8" name="Google Shape;7288;p48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9" name="Google Shape;7289;p48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0" name="Google Shape;7290;p48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1" name="Google Shape;7291;p48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2" name="Google Shape;7292;p48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3" name="Google Shape;7293;p48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4" name="Google Shape;7294;p48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5" name="Google Shape;7295;p48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6" name="Google Shape;7296;p48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7" name="Google Shape;7297;p48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8" name="Google Shape;7298;p48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9" name="Google Shape;7299;p48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0" name="Google Shape;7300;p48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1" name="Google Shape;7301;p48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2" name="Google Shape;7302;p48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3" name="Google Shape;7303;p48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4" name="Google Shape;7304;p48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5" name="Google Shape;7305;p48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6" name="Google Shape;7306;p48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7" name="Google Shape;7307;p48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8" name="Google Shape;7308;p48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9" name="Google Shape;7309;p48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0" name="Google Shape;7310;p48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1" name="Google Shape;7311;p48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2" name="Google Shape;7312;p48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3" name="Google Shape;7313;p48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4" name="Google Shape;7314;p48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5" name="Google Shape;7315;p48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6" name="Google Shape;7316;p48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7" name="Google Shape;7317;p48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8" name="Google Shape;7318;p48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9" name="Google Shape;7319;p48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0" name="Google Shape;7320;p48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1" name="Google Shape;7321;p48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2" name="Google Shape;7322;p48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3" name="Google Shape;7323;p48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4" name="Google Shape;7324;p48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5" name="Google Shape;7325;p48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6" name="Google Shape;7326;p48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7" name="Google Shape;7327;p48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8" name="Google Shape;7328;p48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9" name="Google Shape;7329;p48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0" name="Google Shape;7330;p48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1" name="Google Shape;7331;p48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2" name="Google Shape;7332;p48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3" name="Google Shape;7333;p48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4" name="Google Shape;7334;p48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5" name="Google Shape;7335;p48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6" name="Google Shape;7336;p48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7" name="Google Shape;7337;p48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8" name="Google Shape;7338;p48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9" name="Google Shape;7339;p48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0" name="Google Shape;7340;p48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1" name="Google Shape;7341;p48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2" name="Google Shape;7342;p48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3" name="Google Shape;7343;p48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4" name="Google Shape;7344;p48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5" name="Google Shape;7345;p48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6" name="Google Shape;7346;p48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7" name="Google Shape;7347;p48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8" name="Google Shape;7348;p48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9" name="Google Shape;7349;p48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0" name="Google Shape;7350;p48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1" name="Google Shape;7351;p48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2" name="Google Shape;7352;p48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3" name="Google Shape;7353;p48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4" name="Google Shape;7354;p48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5" name="Google Shape;7355;p48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6" name="Google Shape;7356;p48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7" name="Google Shape;7357;p48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8" name="Google Shape;7358;p48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9" name="Google Shape;7359;p48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0" name="Google Shape;7360;p48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1" name="Google Shape;7361;p48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2" name="Google Shape;7362;p48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3" name="Google Shape;7363;p48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4" name="Google Shape;7364;p48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5" name="Google Shape;7365;p48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6" name="Google Shape;7366;p48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7" name="Google Shape;7367;p48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8" name="Google Shape;7368;p48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9" name="Google Shape;7369;p48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0" name="Google Shape;7370;p48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1" name="Google Shape;7371;p48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2" name="Google Shape;7372;p48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3" name="Google Shape;7373;p48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4" name="Google Shape;7374;p48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5" name="Google Shape;7375;p48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6" name="Google Shape;7376;p48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7" name="Google Shape;7377;p48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8" name="Google Shape;7378;p48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9" name="Google Shape;7379;p48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0" name="Google Shape;7380;p48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1" name="Google Shape;7381;p48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2" name="Google Shape;7382;p48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3" name="Google Shape;7383;p48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4" name="Google Shape;7384;p48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5" name="Google Shape;7385;p48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6" name="Google Shape;7386;p48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7" name="Google Shape;7387;p48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8" name="Google Shape;7388;p48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9" name="Google Shape;7389;p48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0" name="Google Shape;7390;p48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1" name="Google Shape;7391;p48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2" name="Google Shape;7392;p48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3" name="Google Shape;7393;p48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4" name="Google Shape;7394;p48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5" name="Google Shape;7395;p48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6" name="Google Shape;7396;p48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7" name="Google Shape;7397;p48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8" name="Google Shape;7398;p48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9" name="Google Shape;7399;p48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0" name="Google Shape;7400;p48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1" name="Google Shape;7401;p48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2" name="Google Shape;7402;p48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3" name="Google Shape;7403;p48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4" name="Google Shape;7404;p48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5" name="Google Shape;7405;p48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6" name="Google Shape;7406;p48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7" name="Google Shape;7407;p48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8" name="Google Shape;7408;p48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9" name="Google Shape;7409;p48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0" name="Google Shape;7410;p48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1" name="Google Shape;7411;p48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2" name="Google Shape;7412;p48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3" name="Google Shape;7413;p48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4" name="Google Shape;7414;p48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5" name="Google Shape;7415;p48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6" name="Google Shape;7416;p48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7" name="Google Shape;7417;p48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8" name="Google Shape;7418;p48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9" name="Google Shape;7419;p48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0" name="Google Shape;7420;p48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1" name="Google Shape;7421;p48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2" name="Google Shape;7422;p48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3" name="Google Shape;7423;p48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4" name="Google Shape;7424;p48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5" name="Google Shape;7425;p48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6" name="Google Shape;7426;p48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7" name="Google Shape;7427;p48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8" name="Google Shape;7428;p48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9" name="Google Shape;7429;p48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0" name="Google Shape;7430;p48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1" name="Google Shape;7431;p48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2" name="Google Shape;7432;p48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3" name="Google Shape;7433;p48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4" name="Google Shape;7434;p48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5" name="Google Shape;7435;p48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6" name="Google Shape;7436;p48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37" name="Google Shape;7437;p48"/>
          <p:cNvSpPr/>
          <p:nvPr/>
        </p:nvSpPr>
        <p:spPr>
          <a:xfrm rot="9086610">
            <a:off x="958270" y="3551872"/>
            <a:ext cx="1480147" cy="1096742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42" name="Google Shape;7442;p48"/>
          <p:cNvSpPr txBox="1">
            <a:spLocks noGrp="1"/>
          </p:cNvSpPr>
          <p:nvPr>
            <p:ph type="ctrTitle"/>
          </p:nvPr>
        </p:nvSpPr>
        <p:spPr>
          <a:xfrm>
            <a:off x="2685425" y="539500"/>
            <a:ext cx="3773100" cy="97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7443" name="Google Shape;7443;p48"/>
          <p:cNvSpPr txBox="1">
            <a:spLocks noGrp="1"/>
          </p:cNvSpPr>
          <p:nvPr>
            <p:ph type="subTitle" idx="1"/>
          </p:nvPr>
        </p:nvSpPr>
        <p:spPr>
          <a:xfrm rot="21005679">
            <a:off x="2820350" y="3723210"/>
            <a:ext cx="4143573" cy="1227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7467" name="Google Shape;7467;p48"/>
          <p:cNvSpPr/>
          <p:nvPr/>
        </p:nvSpPr>
        <p:spPr>
          <a:xfrm rot="-782706">
            <a:off x="2979289" y="275337"/>
            <a:ext cx="765557" cy="24145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8" name="Google Shape;7468;p48"/>
          <p:cNvSpPr/>
          <p:nvPr/>
        </p:nvSpPr>
        <p:spPr>
          <a:xfrm rot="-2189285">
            <a:off x="2626956" y="3391642"/>
            <a:ext cx="765317" cy="2416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9" name="Google Shape;7469;p48"/>
          <p:cNvSpPr/>
          <p:nvPr/>
        </p:nvSpPr>
        <p:spPr>
          <a:xfrm rot="470793">
            <a:off x="7715161" y="585892"/>
            <a:ext cx="694402" cy="2195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0" name="Google Shape;7470;p48"/>
          <p:cNvSpPr/>
          <p:nvPr/>
        </p:nvSpPr>
        <p:spPr>
          <a:xfrm rot="2073357">
            <a:off x="1315693" y="1635854"/>
            <a:ext cx="765324" cy="2418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1" name="Google Shape;7471;p48"/>
          <p:cNvSpPr/>
          <p:nvPr/>
        </p:nvSpPr>
        <p:spPr>
          <a:xfrm rot="2196826">
            <a:off x="-180665" y="3756441"/>
            <a:ext cx="765068" cy="2419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72" name="Google Shape;7472;p48"/>
          <p:cNvPicPr preferRelativeResize="0"/>
          <p:nvPr/>
        </p:nvPicPr>
        <p:blipFill rotWithShape="1">
          <a:blip r:embed="rId3">
            <a:alphaModFix/>
          </a:blip>
          <a:srcRect t="89" b="79"/>
          <a:stretch/>
        </p:blipFill>
        <p:spPr>
          <a:xfrm>
            <a:off x="7874450" y="967275"/>
            <a:ext cx="620704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ducational Evaluation Meeting by Slidesgo">
  <a:themeElements>
    <a:clrScheme name="Simple Light">
      <a:dk1>
        <a:srgbClr val="452C59"/>
      </a:dk1>
      <a:lt1>
        <a:srgbClr val="FABC93"/>
      </a:lt1>
      <a:dk2>
        <a:srgbClr val="F0EBA7"/>
      </a:dk2>
      <a:lt2>
        <a:srgbClr val="D36055"/>
      </a:lt2>
      <a:accent1>
        <a:srgbClr val="D6E0E3"/>
      </a:accent1>
      <a:accent2>
        <a:srgbClr val="F2F2F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52C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On-screen Show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Caveat</vt:lpstr>
      <vt:lpstr>Arial</vt:lpstr>
      <vt:lpstr>Nunito</vt:lpstr>
      <vt:lpstr>Open Sans</vt:lpstr>
      <vt:lpstr>Educational Evaluation Meeting by Slidesgo</vt:lpstr>
      <vt:lpstr> Talent Review</vt:lpstr>
      <vt:lpstr>Iswara Dendy Arta</vt:lpstr>
      <vt:lpstr>Hasil Penilaian</vt:lpstr>
      <vt:lpstr>Target &amp; Activity</vt:lpstr>
      <vt:lpstr>Activity</vt:lpstr>
      <vt:lpstr>Challenge</vt:lpstr>
      <vt:lpstr>Improvement</vt:lpstr>
      <vt:lpstr>Suggestion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Talent Review</dc:title>
  <dc:creator>Iswara Dendy</dc:creator>
  <cp:lastModifiedBy>Iswara Dendy</cp:lastModifiedBy>
  <cp:revision>1</cp:revision>
  <dcterms:modified xsi:type="dcterms:W3CDTF">2023-06-14T06:25:12Z</dcterms:modified>
</cp:coreProperties>
</file>