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enno.nl/jukebox/php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JUKEBOX </a:t>
            </a:r>
            <a:r>
              <a:rPr lang="en-US" dirty="0" err="1"/>
              <a:t>voortgangs</a:t>
            </a:r>
            <a:r>
              <a:rPr lang="en-US" dirty="0"/>
              <a:t> </a:t>
            </a:r>
            <a:r>
              <a:rPr lang="en-US" dirty="0" err="1"/>
              <a:t>presentatie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Tycho</a:t>
            </a:r>
            <a:r>
              <a:rPr lang="en-US" dirty="0"/>
              <a:t> </a:t>
            </a:r>
            <a:r>
              <a:rPr lang="en-US" dirty="0" err="1"/>
              <a:t>Engberink</a:t>
            </a:r>
            <a:endParaRPr lang="en-US" dirty="0"/>
          </a:p>
          <a:p>
            <a:r>
              <a:rPr lang="en-US" dirty="0"/>
              <a:t>Menno Spijker</a:t>
            </a:r>
          </a:p>
        </p:txBody>
      </p:sp>
    </p:spTree>
    <p:extLst>
      <p:ext uri="{BB962C8B-B14F-4D97-AF65-F5344CB8AC3E}">
        <p14:creationId xmlns:p14="http://schemas.microsoft.com/office/powerpoint/2010/main" val="303699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Classediagram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727" y="2476058"/>
            <a:ext cx="6211661" cy="35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767" y="1582774"/>
            <a:ext cx="5429735" cy="393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0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</a:t>
            </a:r>
            <a:r>
              <a:rPr lang="en-US" dirty="0" err="1"/>
              <a:t>versie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http://menno.nl/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875929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96</TotalTime>
  <Words>16</Words>
  <Application>Microsoft Office PowerPoint</Application>
  <PresentationFormat>Breedbeeld</PresentationFormat>
  <Paragraphs>7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Pakket</vt:lpstr>
      <vt:lpstr>JUKEBOX voortgangs presentatie</vt:lpstr>
      <vt:lpstr>Classediagram</vt:lpstr>
      <vt:lpstr>Usecase diagram</vt:lpstr>
      <vt:lpstr>Alpha versie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voortgangs presentatie</dc:title>
  <dc:creator>Menno Spijker</dc:creator>
  <cp:lastModifiedBy>Menno Spijker</cp:lastModifiedBy>
  <cp:revision>6</cp:revision>
  <dcterms:created xsi:type="dcterms:W3CDTF">2017-05-23T10:53:50Z</dcterms:created>
  <dcterms:modified xsi:type="dcterms:W3CDTF">2017-05-23T12:30:13Z</dcterms:modified>
</cp:coreProperties>
</file>