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был создан Тедом Тернером и первым каналом, который предоставлял новости в прямом эфире круглосуточно. С момента своего основания, он стал ведущим источником информации для миллионов зрителей по всему миру.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CNN фокусируется на актуальных событиях, политике, экономике и культуре. Помимо телевизионных программ, они активно развивают онлайн-платформу, предоставляя пользователям последние новости и аналитику в реальном времени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Руководство CNN включает в себя генерального директора и редакционный совет, который следит за качеством контента. В структуре управления канала большое внимание уделяется журналистской независимости и точности информации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Сайт CNN хорошо структурирован, с четким разделением на темы и типы контента. Он предлагает пользователям как текстовые материалы, так и видеорепортажи, что делает его удобным для разных типов потребителей информации.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CNN привлекает аудиторию по всему миру, от профессионалов до обычных зрителей. Его пользователи включают людей, ищущих оперативные новости, аналитику и различные точек зрения на события.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CNN поддерживает высокий стандарт достоверности и оперативности. Все материалы проходят редакционную проверку и содержат ссылки на первоисточники, что способствует высокой точности.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CNN имеет офисы по всему миру, но его главный офис расположен в Атланте, штат Джорджия. Это место является штаб-квартирой канала и играет важную роль в управлении контентом и развитием.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b9a0b07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b9a0b07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На сайте CNN присутствуют рекламные баннеры, которые соответствуют интересам пользователей, и видеореклама в перерывах между новостными программами. Это основной источник дохода канала, наряду с подписками и партнерскими программами.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Официальный сайт CNN предоставляет доступ ко всем новостям, видео и материалам канала. Это основной онлайн-ресурс для пользователей, которые хотят быть в курсе мировых событий.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://www.cnn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929650" y="630225"/>
            <a:ext cx="77736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(Cable News Network), 1980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446101" y="2172225"/>
            <a:ext cx="6740700" cy="16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CNN — один из крупнейших международных новостных каналов, запущенный в 1980 году. Он был первым круглосуточным новостным каналом в мире.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017000" y="355925"/>
            <a:ext cx="7110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Основные направления деятельности и функции CNN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1017000" y="160180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Круглосуточное вещание новостей.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Обзор мировых событий.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Специа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л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ьные программы и документальные фильмы.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Онлайн платформа для новостей (CNN.com).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13852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Система управления CNN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2147903"/>
            <a:ext cx="3432900" cy="14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CNN является частью корпорации WarnerMedia, которая, в свою очередь, принадлежит AT&amp;T.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549000" y="651325"/>
            <a:ext cx="8046000" cy="1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сайта CNN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2053500" y="1824625"/>
            <a:ext cx="5037000" cy="19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Главная страница с актуальными новостями. Разделы: политика, экономика, здоровье, спорт, развлечения. Видео и мультимедийные материалы. Специальные проекты и подкасты.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83100" y="712150"/>
            <a:ext cx="86223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5"/>
                </a:solidFill>
              </a:rPr>
              <a:t>Пользователи сайта CNN</a:t>
            </a:r>
            <a:endParaRPr b="0" sz="2400"/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1851650" y="1659550"/>
            <a:ext cx="5485200" cy="21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Широкая аудитория по всему миру.</a:t>
            </a:r>
            <a:br>
              <a:rPr b="1"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Люди, интересующиеся актуальными мировыми новостями.</a:t>
            </a:r>
            <a:br>
              <a:rPr b="1"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Пользователи различных возрастных групп.</a:t>
            </a:r>
            <a:endParaRPr b="1" sz="12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6" name="Google Shape;106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855550" y="15214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Оценка качества информации CNN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2855550" y="2202852"/>
            <a:ext cx="34329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Актуальность: Новости обновляются в реальном времени.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Достоверность: Публикуются проверенные источники.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Полнота: Разнообразие тем, от международных новостей до аналитики.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14" name="Google Shape;114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2855550" y="11033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Расположение CNN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2855550" y="2039725"/>
            <a:ext cx="3432900" cy="1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Главный офис: Атланта, Джорджия, США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2" name="Google Shape;122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2855550" y="14693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Наличие рекламы на CNN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4" name="Google Shape;124;p20"/>
          <p:cNvSpPr txBox="1"/>
          <p:nvPr>
            <p:ph idx="4294967295" type="body"/>
          </p:nvPr>
        </p:nvSpPr>
        <p:spPr>
          <a:xfrm>
            <a:off x="2855550" y="2157450"/>
            <a:ext cx="34329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Реклама на сайте.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Телевизионные рекламные блоки.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30" name="Google Shape;130;p21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2855550" y="8090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URL CNN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21"/>
          <p:cNvSpPr txBox="1"/>
          <p:nvPr>
            <p:ph idx="4294967295" type="body"/>
          </p:nvPr>
        </p:nvSpPr>
        <p:spPr>
          <a:xfrm>
            <a:off x="2855550" y="2367953"/>
            <a:ext cx="3432900" cy="16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www.cnn.com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