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9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51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2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6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BAC8-37E8-4E1A-B15F-5BB472066BF7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0FE0-F766-4860-B9D7-37CC7B43C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Справочная система </a:t>
            </a:r>
            <a:br>
              <a:rPr lang="ru-RU" dirty="0" smtClean="0"/>
            </a:br>
            <a:r>
              <a:rPr lang="ru-RU" dirty="0" smtClean="0"/>
              <a:t>«Охрана труда»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75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Интерфейс</a:t>
            </a:r>
            <a:endParaRPr lang="ru-RU" sz="6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7868"/>
            <a:ext cx="5144589" cy="239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0983" y="1647868"/>
            <a:ext cx="5122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Интерфейс данного сайта минималистичный</a:t>
            </a:r>
            <a:r>
              <a:rPr lang="ru-RU" dirty="0"/>
              <a:t> </a:t>
            </a:r>
            <a:r>
              <a:rPr lang="ru-RU" dirty="0" smtClean="0"/>
              <a:t>и интуитивно понятный. Когда вы заходите на сайт</a:t>
            </a:r>
            <a:r>
              <a:rPr lang="en-US" dirty="0" smtClean="0"/>
              <a:t>,</a:t>
            </a:r>
            <a:r>
              <a:rPr lang="ru-RU" dirty="0" smtClean="0"/>
              <a:t> на главной странице располагается важная информация на сегодняшний день. Сверху располагается хедер сайта</a:t>
            </a:r>
            <a:r>
              <a:rPr lang="en-US" dirty="0" smtClean="0"/>
              <a:t>,</a:t>
            </a:r>
            <a:r>
              <a:rPr lang="ru-RU" dirty="0" smtClean="0"/>
              <a:t> где находиться поиск по сайту</a:t>
            </a:r>
            <a:r>
              <a:rPr lang="ru-RU" dirty="0"/>
              <a:t> </a:t>
            </a:r>
            <a:r>
              <a:rPr lang="ru-RU" dirty="0" smtClean="0"/>
              <a:t>и такие вкладки</a:t>
            </a:r>
            <a:r>
              <a:rPr lang="en-US" dirty="0" smtClean="0"/>
              <a:t>,</a:t>
            </a:r>
            <a:r>
              <a:rPr lang="ru-RU" dirty="0" smtClean="0"/>
              <a:t> как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r>
              <a:rPr lang="en-US" dirty="0" smtClean="0"/>
              <a:t>,</a:t>
            </a:r>
            <a:r>
              <a:rPr lang="ru-RU" dirty="0" smtClean="0"/>
              <a:t> правовая база</a:t>
            </a:r>
            <a:r>
              <a:rPr lang="en-US" dirty="0" smtClean="0"/>
              <a:t>,</a:t>
            </a:r>
            <a:r>
              <a:rPr lang="ru-RU" dirty="0" smtClean="0"/>
              <a:t> шаблоны</a:t>
            </a:r>
            <a:r>
              <a:rPr lang="en-US" dirty="0" smtClean="0"/>
              <a:t>,</a:t>
            </a:r>
            <a:r>
              <a:rPr lang="ru-RU" dirty="0" smtClean="0"/>
              <a:t> справочники</a:t>
            </a:r>
            <a:r>
              <a:rPr lang="en-US" dirty="0" smtClean="0"/>
              <a:t>,</a:t>
            </a:r>
            <a:r>
              <a:rPr lang="ru-RU" dirty="0" smtClean="0"/>
              <a:t> журналы</a:t>
            </a:r>
            <a:r>
              <a:rPr lang="en-US" dirty="0" smtClean="0"/>
              <a:t>,</a:t>
            </a:r>
            <a:r>
              <a:rPr lang="ru-RU" dirty="0" smtClean="0"/>
              <a:t> видео</a:t>
            </a:r>
            <a:r>
              <a:rPr lang="en-US" dirty="0" smtClean="0"/>
              <a:t>, </a:t>
            </a:r>
            <a:r>
              <a:rPr lang="ru-RU" dirty="0" smtClean="0"/>
              <a:t>сервисы.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342743"/>
            <a:ext cx="5144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 же сверху вы можете зайти в свой личный кабинет. Следует упоминать такую вкладку</a:t>
            </a:r>
            <a:r>
              <a:rPr lang="en-US" dirty="0" smtClean="0"/>
              <a:t>,</a:t>
            </a:r>
            <a:r>
              <a:rPr lang="ru-RU" dirty="0" smtClean="0"/>
              <a:t> как «подсказка»</a:t>
            </a:r>
            <a:r>
              <a:rPr lang="en-US" dirty="0" smtClean="0"/>
              <a:t>,</a:t>
            </a:r>
            <a:r>
              <a:rPr lang="ru-RU" dirty="0" smtClean="0"/>
              <a:t> после нажатия на нее открывается окно в котором описаны основные возможности сайта.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82" y="4362111"/>
            <a:ext cx="5122818" cy="1522271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635726" y="4201971"/>
            <a:ext cx="5347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917474" y="4201971"/>
            <a:ext cx="5347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" idx="2"/>
          </p:cNvCxnSpPr>
          <p:nvPr/>
        </p:nvCxnSpPr>
        <p:spPr>
          <a:xfrm>
            <a:off x="6096000" y="1690688"/>
            <a:ext cx="21770" cy="42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/>
              <a:t>Возможности</a:t>
            </a:r>
            <a:r>
              <a:rPr lang="ru-RU" sz="6000" dirty="0" smtClean="0"/>
              <a:t> работы с </a:t>
            </a:r>
            <a:r>
              <a:rPr lang="ru-RU" sz="5400" dirty="0" smtClean="0"/>
              <a:t>системой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9035" y="1690688"/>
            <a:ext cx="7914765" cy="114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Если у вас есть какой то вопрос</a:t>
            </a:r>
            <a:r>
              <a:rPr lang="en-US" sz="1800" dirty="0" smtClean="0"/>
              <a:t>,</a:t>
            </a:r>
            <a:r>
              <a:rPr lang="ru-RU" sz="1800" dirty="0" smtClean="0"/>
              <a:t> на который нужен быстрый ответ</a:t>
            </a:r>
            <a:r>
              <a:rPr lang="en-US" sz="1800" dirty="0" smtClean="0"/>
              <a:t>,</a:t>
            </a:r>
            <a:r>
              <a:rPr lang="ru-RU" sz="1800" dirty="0" smtClean="0"/>
              <a:t> на сайте присутствует онлайн помощник находящийся справа снизу. В нем вы можете задать вопрос</a:t>
            </a:r>
            <a:r>
              <a:rPr lang="en-US" sz="1800" dirty="0" smtClean="0"/>
              <a:t>,</a:t>
            </a:r>
            <a:r>
              <a:rPr lang="ru-RU" sz="1800" dirty="0" smtClean="0"/>
              <a:t> прочитать о том</a:t>
            </a:r>
            <a:r>
              <a:rPr lang="en-US" sz="1800" dirty="0" smtClean="0"/>
              <a:t>,</a:t>
            </a:r>
            <a:r>
              <a:rPr lang="ru-RU" sz="1800" dirty="0" smtClean="0"/>
              <a:t> как работает поддержка</a:t>
            </a:r>
            <a:r>
              <a:rPr lang="en-US" sz="1800" dirty="0" smtClean="0"/>
              <a:t> </a:t>
            </a:r>
            <a:r>
              <a:rPr lang="ru-RU" sz="1800" dirty="0" smtClean="0"/>
              <a:t>и подключить свой </a:t>
            </a:r>
            <a:r>
              <a:rPr lang="en-US" sz="1800" dirty="0" smtClean="0"/>
              <a:t>WhatsApp.</a:t>
            </a:r>
            <a:endParaRPr lang="ru-RU" sz="18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13750" cy="36842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69664" y="3622766"/>
            <a:ext cx="6053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вам нужно</a:t>
            </a:r>
            <a:r>
              <a:rPr lang="en-US" dirty="0" smtClean="0"/>
              <a:t>,</a:t>
            </a:r>
            <a:r>
              <a:rPr lang="ru-RU" dirty="0" smtClean="0"/>
              <a:t> что то найти на сайте</a:t>
            </a:r>
            <a:r>
              <a:rPr lang="en-US" dirty="0" smtClean="0"/>
              <a:t>,</a:t>
            </a:r>
            <a:r>
              <a:rPr lang="ru-RU" dirty="0" smtClean="0"/>
              <a:t> то вам поможет поиск по сайте находящийся сверху по середине экрана. После того</a:t>
            </a:r>
            <a:r>
              <a:rPr lang="en-US" dirty="0" smtClean="0"/>
              <a:t>,</a:t>
            </a:r>
            <a:r>
              <a:rPr lang="ru-RU" dirty="0" smtClean="0"/>
              <a:t> как вы определились с темой запросы вы нажимаете на нужную вкладку и вбиваете в поиск информацию.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35" y="2838871"/>
            <a:ext cx="7280638" cy="693954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439035" y="1690688"/>
            <a:ext cx="0" cy="368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439035" y="2838871"/>
            <a:ext cx="7914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3439035" y="3614057"/>
            <a:ext cx="7914765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7240" y="3927566"/>
            <a:ext cx="6668589" cy="1744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 smtClean="0"/>
              <a:t>Например если вам нужно</a:t>
            </a:r>
            <a:r>
              <a:rPr lang="en-US" sz="1800" dirty="0" smtClean="0"/>
              <a:t>,</a:t>
            </a:r>
            <a:r>
              <a:rPr lang="ru-RU" sz="1800" dirty="0" smtClean="0"/>
              <a:t> что найти связанное с правовой базой</a:t>
            </a:r>
            <a:r>
              <a:rPr lang="en-US" sz="1800" dirty="0" smtClean="0"/>
              <a:t>,</a:t>
            </a:r>
            <a:r>
              <a:rPr lang="ru-RU" sz="1800" dirty="0" smtClean="0"/>
              <a:t> то вы нажимаете на вкладку</a:t>
            </a:r>
            <a:r>
              <a:rPr lang="en-US" sz="1800" dirty="0" smtClean="0"/>
              <a:t> </a:t>
            </a:r>
            <a:r>
              <a:rPr lang="ru-RU" sz="1800" dirty="0" smtClean="0"/>
              <a:t>«правовая база» и при этом у вас есть реквизиты</a:t>
            </a:r>
            <a:r>
              <a:rPr lang="en-US" sz="1800" dirty="0" smtClean="0"/>
              <a:t>,</a:t>
            </a:r>
            <a:r>
              <a:rPr lang="ru-RU" sz="1800" dirty="0" smtClean="0"/>
              <a:t> то вы можете нажать туда и вбить нужную информацию 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18" y="779884"/>
            <a:ext cx="8905363" cy="2956093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1643318" y="3823063"/>
            <a:ext cx="8905363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08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220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Справочная система  «Охрана труда»</vt:lpstr>
      <vt:lpstr>Интерфейс</vt:lpstr>
      <vt:lpstr>Возможности работы с системой</vt:lpstr>
      <vt:lpstr>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Справочная система  «Охрана труда»</dc:title>
  <dc:creator>vlad</dc:creator>
  <cp:lastModifiedBy>vlad</cp:lastModifiedBy>
  <cp:revision>4</cp:revision>
  <dcterms:created xsi:type="dcterms:W3CDTF">2022-02-12T08:39:12Z</dcterms:created>
  <dcterms:modified xsi:type="dcterms:W3CDTF">2022-02-12T08:59:28Z</dcterms:modified>
</cp:coreProperties>
</file>