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81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3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B0BD-417A-49DC-A80C-26A195F24015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7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nping.kr/pages/viewpage.action?pageId=2294633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requests.readthedocs.io/en/ma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lenium-python.readthedoc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ycup.tistory.com/2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7" Type="http://schemas.openxmlformats.org/officeDocument/2006/relationships/hyperlink" Target="https://github.com/pyenv/pyenv" TargetMode="External"/><Relationship Id="rId2" Type="http://schemas.openxmlformats.org/officeDocument/2006/relationships/hyperlink" Target="https://stackoverflow.com/questions/41573587/what-is-the-difference-between-venv-pyvenv-pyenv-virtualenv-virtualenvwrap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rtualenv.pypa.io/en/latest/" TargetMode="External"/><Relationship Id="rId5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pipenv-fork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om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2CCC1-BB1E-4163-90D5-C90CB89B3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4498"/>
            <a:ext cx="9144000" cy="814502"/>
          </a:xfrm>
        </p:spPr>
        <p:txBody>
          <a:bodyPr>
            <a:normAutofit/>
          </a:bodyPr>
          <a:lstStyle/>
          <a:p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웹크롤러로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나만의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트위터봇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11C7-CA5B-40B8-997C-C7A96D958B2C}"/>
              </a:ext>
            </a:extLst>
          </p:cNvPr>
          <p:cNvSpPr txBox="1"/>
          <p:nvPr/>
        </p:nvSpPr>
        <p:spPr>
          <a:xfrm>
            <a:off x="9539668" y="58521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박장호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A40E0-8A03-4C92-B762-655A7730BAEC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CD65B-6CDE-404C-BF54-B54D94EEFD33}"/>
              </a:ext>
            </a:extLst>
          </p:cNvPr>
          <p:cNvSpPr/>
          <p:nvPr/>
        </p:nvSpPr>
        <p:spPr>
          <a:xfrm>
            <a:off x="4417592" y="3140425"/>
            <a:ext cx="2430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https://wikidocs.net/book/1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B683C-EE68-4ACA-AA90-ED9E035529ED}"/>
              </a:ext>
            </a:extLst>
          </p:cNvPr>
          <p:cNvSpPr/>
          <p:nvPr/>
        </p:nvSpPr>
        <p:spPr>
          <a:xfrm>
            <a:off x="3027147" y="3684909"/>
            <a:ext cx="521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http://wiki.tenping.kr/pages/viewpage.action?pageId=2294633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0A82-AA96-4BF9-A146-91E464BAECC3}"/>
              </a:ext>
            </a:extLst>
          </p:cNvPr>
          <p:cNvSpPr txBox="1"/>
          <p:nvPr/>
        </p:nvSpPr>
        <p:spPr>
          <a:xfrm>
            <a:off x="1288475" y="14167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문법 참고</a:t>
            </a:r>
          </a:p>
        </p:txBody>
      </p:sp>
    </p:spTree>
    <p:extLst>
      <p:ext uri="{BB962C8B-B14F-4D97-AF65-F5344CB8AC3E}">
        <p14:creationId xmlns:p14="http://schemas.microsoft.com/office/powerpoint/2010/main" val="123513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48E81-66CD-4DF1-B41C-7323C6F5C841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9F0E-431D-448B-B09A-D6705C10F58C}"/>
              </a:ext>
            </a:extLst>
          </p:cNvPr>
          <p:cNvSpPr txBox="1"/>
          <p:nvPr/>
        </p:nvSpPr>
        <p:spPr>
          <a:xfrm>
            <a:off x="1288475" y="141673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0AC83B-0159-4D76-A3B7-8DFE052D1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2290603"/>
            <a:ext cx="9278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B8443-74B7-4958-842A-AAB7F26219CA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AFA12-C02A-4CF7-90D8-EB2D1561D837}"/>
              </a:ext>
            </a:extLst>
          </p:cNvPr>
          <p:cNvSpPr txBox="1"/>
          <p:nvPr/>
        </p:nvSpPr>
        <p:spPr>
          <a:xfrm>
            <a:off x="1288475" y="1416739"/>
            <a:ext cx="238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(requirements.txt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 있을 시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EBA4CC-957D-41F9-92E4-72CDF6BE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18" y="3121119"/>
            <a:ext cx="3319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install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/requirements.txt </a:t>
            </a:r>
          </a:p>
        </p:txBody>
      </p:sp>
    </p:spTree>
    <p:extLst>
      <p:ext uri="{BB962C8B-B14F-4D97-AF65-F5344CB8AC3E}">
        <p14:creationId xmlns:p14="http://schemas.microsoft.com/office/powerpoint/2010/main" val="187813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8D5D1-6387-4680-9A3B-15613567560D}"/>
              </a:ext>
            </a:extLst>
          </p:cNvPr>
          <p:cNvSpPr txBox="1"/>
          <p:nvPr/>
        </p:nvSpPr>
        <p:spPr>
          <a:xfrm>
            <a:off x="3798736" y="2066392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를 이용한 정적 웹페이지 크롤링하기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7AF819-3DBD-4742-BE99-460218801CC8}"/>
              </a:ext>
            </a:extLst>
          </p:cNvPr>
          <p:cNvSpPr/>
          <p:nvPr/>
        </p:nvSpPr>
        <p:spPr>
          <a:xfrm>
            <a:off x="3931946" y="2541387"/>
            <a:ext cx="432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https://requests.readthedocs.io/en/master/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14DC28-BC52-4C55-B7C2-E969E91B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36" y="3189771"/>
            <a:ext cx="1318728" cy="16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4E53E-B926-494F-A402-C21BF07138D9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4F27-9672-46BA-971E-CF2752C0D2DF}"/>
              </a:ext>
            </a:extLst>
          </p:cNvPr>
          <p:cNvSpPr/>
          <p:nvPr/>
        </p:nvSpPr>
        <p:spPr>
          <a:xfrm>
            <a:off x="3048000" y="2366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en-US" altLang="ko-KR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is an elegant and simple HTTP library for Python, built for human beings.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E943A-4670-4742-80AE-EBF5A91BF888}"/>
              </a:ext>
            </a:extLst>
          </p:cNvPr>
          <p:cNvSpPr txBox="1"/>
          <p:nvPr/>
        </p:nvSpPr>
        <p:spPr>
          <a:xfrm>
            <a:off x="1288475" y="141673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73359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5D6BF-1BE2-408A-BEC7-C0C33A17FE2E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446FE9-AD8D-4286-A00E-5FF036C2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88099"/>
            <a:ext cx="8116433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018B8-B7FA-4E00-B82D-E85975E77035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15663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F9F55-D962-4CBD-8CD7-D6DC2452F570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946A-82A0-48A0-AF66-5E4F347CC679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CD39B-C3C0-45E9-8CDE-00F0D23385E4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Get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param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67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73F6-8FD5-40CF-B724-AC75D5EF2C62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FB7A6-76D3-4104-B0E5-BC6421EED11B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60D56-EE93-45E7-AB84-EBB548FE0071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Post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data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02487-AA5F-4C55-AE8F-148DE8BD1169}"/>
              </a:ext>
            </a:extLst>
          </p:cNvPr>
          <p:cNvSpPr txBox="1"/>
          <p:nvPr/>
        </p:nvSpPr>
        <p:spPr>
          <a:xfrm>
            <a:off x="3808355" y="2066392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을 이용한 동적 웹페이지 크롤링하기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E1160-B087-40CB-BA90-358DB29BACF2}"/>
              </a:ext>
            </a:extLst>
          </p:cNvPr>
          <p:cNvSpPr txBox="1"/>
          <p:nvPr/>
        </p:nvSpPr>
        <p:spPr>
          <a:xfrm>
            <a:off x="4371109" y="2684909"/>
            <a:ext cx="344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https://selenium-python.readthedocs.io/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5" name="그림 4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F1B7DFE5-C877-4DC2-8F84-3EDA8B648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5" y="3851336"/>
            <a:ext cx="1528330" cy="13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109DFE-585D-41DE-9B05-B16CEE2C84D2}"/>
              </a:ext>
            </a:extLst>
          </p:cNvPr>
          <p:cNvSpPr/>
          <p:nvPr/>
        </p:nvSpPr>
        <p:spPr>
          <a:xfrm>
            <a:off x="2384343" y="6436421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https://mycup.tistory.com/270</a:t>
            </a:r>
            <a:endParaRPr lang="ko-KR" altLang="en-US" sz="11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6B40F21-6E35-496E-A04E-4363593D5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68" y="242714"/>
            <a:ext cx="5165368" cy="6372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FAA1E-887B-4143-B116-AE848D5695CE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6129-B805-4BD1-8514-F4C23E918EAE}"/>
              </a:ext>
            </a:extLst>
          </p:cNvPr>
          <p:cNvSpPr txBox="1"/>
          <p:nvPr/>
        </p:nvSpPr>
        <p:spPr>
          <a:xfrm>
            <a:off x="1288475" y="1416739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 vs Selenium</a:t>
            </a:r>
            <a:endParaRPr lang="ko-KR" altLang="en-US" sz="1400" dirty="0">
              <a:solidFill>
                <a:schemeClr val="bg1"/>
              </a:solidFill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0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DCB-A708-48F2-8D6B-E90CF1511539}"/>
              </a:ext>
            </a:extLst>
          </p:cNvPr>
          <p:cNvSpPr txBox="1"/>
          <p:nvPr/>
        </p:nvSpPr>
        <p:spPr>
          <a:xfrm>
            <a:off x="1288475" y="9642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FDC2-2DEF-4DDE-9096-E6CC2CD2EA9C}"/>
              </a:ext>
            </a:extLst>
          </p:cNvPr>
          <p:cNvSpPr txBox="1"/>
          <p:nvPr/>
        </p:nvSpPr>
        <p:spPr>
          <a:xfrm>
            <a:off x="6683432" y="3122713"/>
            <a:ext cx="4445448" cy="2260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세팅하기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기본 사용방법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</a:t>
            </a: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이용한 정적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Selenium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을 이용한 동적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Tweepy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 이용한 트위터 게시글 올리기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3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B2F49-1D47-4428-8CB8-37604C2194AF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B3302-0A4D-4E32-A30C-D88631D0CA64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C3B63FA-3543-40F1-94FC-9541C557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2351580"/>
            <a:ext cx="657316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1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52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61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9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E02506CC-286D-4C32-A41A-22B5F101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04" y="1986710"/>
            <a:ext cx="1094792" cy="109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D0B31-14C4-4D1E-BF0A-E393D4B9E1C9}"/>
              </a:ext>
            </a:extLst>
          </p:cNvPr>
          <p:cNvSpPr txBox="1"/>
          <p:nvPr/>
        </p:nvSpPr>
        <p:spPr>
          <a:xfrm>
            <a:off x="5227012" y="3429000"/>
            <a:ext cx="1737976" cy="791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</p:spTree>
    <p:extLst>
      <p:ext uri="{BB962C8B-B14F-4D97-AF65-F5344CB8AC3E}">
        <p14:creationId xmlns:p14="http://schemas.microsoft.com/office/powerpoint/2010/main" val="40287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4AF22-D203-4EBC-AD5B-DF892713D9CD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063CC1-1184-41ED-A52E-85EDCBAAD02E}"/>
              </a:ext>
            </a:extLst>
          </p:cNvPr>
          <p:cNvSpPr/>
          <p:nvPr/>
        </p:nvSpPr>
        <p:spPr>
          <a:xfrm>
            <a:off x="4248026" y="3244334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https://www.python.org/downloads/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92C8D-65F0-41AE-A803-95F647A6F45C}"/>
              </a:ext>
            </a:extLst>
          </p:cNvPr>
          <p:cNvSpPr txBox="1"/>
          <p:nvPr/>
        </p:nvSpPr>
        <p:spPr>
          <a:xfrm>
            <a:off x="4354978" y="3724101"/>
            <a:ext cx="348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 튜토리얼은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3.6 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버전에서 작업되었습니다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1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79CE-96A8-451C-B998-D3A710E6E185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DD8184-3D4A-4006-BE99-3FCE40E5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5" y="2441619"/>
            <a:ext cx="5312229" cy="327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626F5-9C14-4C4D-8773-A9A953431C75}"/>
              </a:ext>
            </a:extLst>
          </p:cNvPr>
          <p:cNvSpPr txBox="1"/>
          <p:nvPr/>
        </p:nvSpPr>
        <p:spPr>
          <a:xfrm>
            <a:off x="1288475" y="141673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환경변수에 추가해주도록 하자</a:t>
            </a:r>
          </a:p>
        </p:txBody>
      </p:sp>
    </p:spTree>
    <p:extLst>
      <p:ext uri="{BB962C8B-B14F-4D97-AF65-F5344CB8AC3E}">
        <p14:creationId xmlns:p14="http://schemas.microsoft.com/office/powerpoint/2010/main" val="20941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0DB5E-7E91-45F7-B638-A3C547FCA3D0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E34CC93-C45C-41FA-ACA5-FA384A97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2122707"/>
            <a:ext cx="9335803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3D025-4CF3-4926-B378-FA48B43373AA}"/>
              </a:ext>
            </a:extLst>
          </p:cNvPr>
          <p:cNvSpPr txBox="1"/>
          <p:nvPr/>
        </p:nvSpPr>
        <p:spPr>
          <a:xfrm>
            <a:off x="1288475" y="141673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Cmd</a:t>
            </a:r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에서 설치확인</a:t>
            </a:r>
          </a:p>
        </p:txBody>
      </p:sp>
    </p:spTree>
    <p:extLst>
      <p:ext uri="{BB962C8B-B14F-4D97-AF65-F5344CB8AC3E}">
        <p14:creationId xmlns:p14="http://schemas.microsoft.com/office/powerpoint/2010/main" val="12927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B68F2-717B-4A37-91CE-D0D74D3EFF46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CA7F-AFE4-4A0B-9885-D27420AD5796}"/>
              </a:ext>
            </a:extLst>
          </p:cNvPr>
          <p:cNvSpPr txBox="1"/>
          <p:nvPr/>
        </p:nvSpPr>
        <p:spPr>
          <a:xfrm>
            <a:off x="1379913" y="3080635"/>
            <a:ext cx="4438995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가상환경을 위한 다양한 라이브러리와 옵션들이 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본인의 입맛과 필요에 따라서 사용하시면 되겠습니다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참고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: </a:t>
            </a:r>
            <a:r>
              <a:rPr lang="en-US" altLang="ko-KR" sz="10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https://stackoverflow.com/questions/41573587/what-is-the-difference-between-venv-pyvenv-pyenv-virtualenv-virtualenvwrappe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7A6D-8C4C-4445-BFB3-7A0996D36633}"/>
              </a:ext>
            </a:extLst>
          </p:cNvPr>
          <p:cNvSpPr txBox="1"/>
          <p:nvPr/>
        </p:nvSpPr>
        <p:spPr>
          <a:xfrm>
            <a:off x="7496694" y="5121001"/>
            <a:ext cx="360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Anaconda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https://www.anaconda.com/distribution/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58620-2B97-46D6-A6AA-A1DF41AB1D8D}"/>
              </a:ext>
            </a:extLst>
          </p:cNvPr>
          <p:cNvSpPr txBox="1"/>
          <p:nvPr/>
        </p:nvSpPr>
        <p:spPr>
          <a:xfrm>
            <a:off x="1288475" y="1416739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8A9E-FFF7-4349-991D-1A38C3166F7A}"/>
              </a:ext>
            </a:extLst>
          </p:cNvPr>
          <p:cNvSpPr txBox="1"/>
          <p:nvPr/>
        </p:nvSpPr>
        <p:spPr>
          <a:xfrm>
            <a:off x="7496694" y="3167389"/>
            <a:ext cx="3816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https://pipenv-fork.readthedocs.io/en/latest/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FB0F8-0C1D-4BF3-9F65-6387C31E831E}"/>
              </a:ext>
            </a:extLst>
          </p:cNvPr>
          <p:cNvSpPr txBox="1"/>
          <p:nvPr/>
        </p:nvSpPr>
        <p:spPr>
          <a:xfrm>
            <a:off x="7496693" y="3818593"/>
            <a:ext cx="365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5"/>
              </a:rPr>
              <a:t>https://docs.python.org/3/library/venv.html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9A75-FC90-413E-952A-BD25B643FB7B}"/>
              </a:ext>
            </a:extLst>
          </p:cNvPr>
          <p:cNvSpPr txBox="1"/>
          <p:nvPr/>
        </p:nvSpPr>
        <p:spPr>
          <a:xfrm>
            <a:off x="7496693" y="4469797"/>
            <a:ext cx="30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virtualenv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6"/>
              </a:rPr>
              <a:t>https://virtualenv.pypa.io/en/latest/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3064F-E22E-4AA9-807E-4773553C470E}"/>
              </a:ext>
            </a:extLst>
          </p:cNvPr>
          <p:cNvSpPr txBox="1"/>
          <p:nvPr/>
        </p:nvSpPr>
        <p:spPr>
          <a:xfrm>
            <a:off x="7496693" y="2516185"/>
            <a:ext cx="278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pyenv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7"/>
              </a:rPr>
              <a:t>https://github.com/pyenv/pyenv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67D81-8D18-4456-9D09-5309F24B270A}"/>
              </a:ext>
            </a:extLst>
          </p:cNvPr>
          <p:cNvSpPr txBox="1"/>
          <p:nvPr/>
        </p:nvSpPr>
        <p:spPr>
          <a:xfrm>
            <a:off x="7496693" y="6068291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… and more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7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D191-725F-4703-B9A4-A89C98BC8A23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ACE9-C20E-44CD-B04C-FED30EEAAA60}"/>
              </a:ext>
            </a:extLst>
          </p:cNvPr>
          <p:cNvSpPr txBox="1"/>
          <p:nvPr/>
        </p:nvSpPr>
        <p:spPr>
          <a:xfrm>
            <a:off x="1288475" y="141673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추천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IDE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D41EFB-C65A-4CBA-ABAB-BE5024E30FEA}"/>
              </a:ext>
            </a:extLst>
          </p:cNvPr>
          <p:cNvSpPr/>
          <p:nvPr/>
        </p:nvSpPr>
        <p:spPr>
          <a:xfrm>
            <a:off x="7893632" y="2668282"/>
            <a:ext cx="2599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https://code.visualstudio.com/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29B7A-7A1D-4FCC-87F3-5C36AB498A9F}"/>
              </a:ext>
            </a:extLst>
          </p:cNvPr>
          <p:cNvSpPr txBox="1"/>
          <p:nvPr/>
        </p:nvSpPr>
        <p:spPr>
          <a:xfrm>
            <a:off x="7893633" y="2232476"/>
            <a:ext cx="967736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VS CODE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8BD873-85A7-40F7-8DAE-9BC2202CEE08}"/>
              </a:ext>
            </a:extLst>
          </p:cNvPr>
          <p:cNvSpPr/>
          <p:nvPr/>
        </p:nvSpPr>
        <p:spPr>
          <a:xfrm>
            <a:off x="7893632" y="3728053"/>
            <a:ext cx="263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https://www.sublimetext.com/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A504D-E100-4629-B60E-10650A8A4289}"/>
              </a:ext>
            </a:extLst>
          </p:cNvPr>
          <p:cNvSpPr txBox="1"/>
          <p:nvPr/>
        </p:nvSpPr>
        <p:spPr>
          <a:xfrm>
            <a:off x="7893632" y="3292247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Sublime Text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F6557-F37E-4BAE-A776-3AAFAD860B93}"/>
              </a:ext>
            </a:extLst>
          </p:cNvPr>
          <p:cNvSpPr/>
          <p:nvPr/>
        </p:nvSpPr>
        <p:spPr>
          <a:xfrm>
            <a:off x="7893632" y="4787824"/>
            <a:ext cx="146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https://atom.io/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AE51D-BA24-42ED-BACB-1E1FF28E9462}"/>
              </a:ext>
            </a:extLst>
          </p:cNvPr>
          <p:cNvSpPr txBox="1"/>
          <p:nvPr/>
        </p:nvSpPr>
        <p:spPr>
          <a:xfrm>
            <a:off x="7893632" y="4352018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Atom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C9CA1-9637-48FF-A7F4-860C9578E8AB}"/>
              </a:ext>
            </a:extLst>
          </p:cNvPr>
          <p:cNvSpPr txBox="1"/>
          <p:nvPr/>
        </p:nvSpPr>
        <p:spPr>
          <a:xfrm>
            <a:off x="1860409" y="3244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 사용방법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C6B743-2B64-4664-B4CC-223850F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443</Words>
  <Application>Microsoft Office PowerPoint</Application>
  <PresentationFormat>와이드스크린</PresentationFormat>
  <Paragraphs>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위폰트고딕(OTF) 110</vt:lpstr>
      <vt:lpstr>위폰트고딕(OTF) 120</vt:lpstr>
      <vt:lpstr>Arial</vt:lpstr>
      <vt:lpstr>Calibri</vt:lpstr>
      <vt:lpstr>Calibri Light</vt:lpstr>
      <vt:lpstr>Office Theme</vt:lpstr>
      <vt:lpstr>파이썬 웹크롤러로 나만의 트위터봇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웹크롤러로 나만의 트위터봇 만들기</dc:title>
  <dc:creator>JangHo Park</dc:creator>
  <cp:lastModifiedBy>JangHo Park</cp:lastModifiedBy>
  <cp:revision>16</cp:revision>
  <dcterms:created xsi:type="dcterms:W3CDTF">2020-02-02T13:07:56Z</dcterms:created>
  <dcterms:modified xsi:type="dcterms:W3CDTF">2020-02-16T09:56:35Z</dcterms:modified>
</cp:coreProperties>
</file>