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0" r:id="rId4"/>
    <p:sldId id="264" r:id="rId5"/>
    <p:sldId id="261" r:id="rId6"/>
    <p:sldId id="262" r:id="rId7"/>
    <p:sldId id="263" r:id="rId8"/>
    <p:sldId id="271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6" r:id="rId17"/>
    <p:sldId id="275" r:id="rId18"/>
    <p:sldId id="272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076A3-D6D1-490B-964C-91B1487ED591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89059-E0BD-44B7-A4F4-1576A24048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235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06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48068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6909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2339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945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978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383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016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628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07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930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608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60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359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521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792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8800" y="1371600"/>
            <a:ext cx="6600451" cy="1371599"/>
          </a:xfrm>
        </p:spPr>
        <p:txBody>
          <a:bodyPr/>
          <a:lstStyle/>
          <a:p>
            <a:r>
              <a:rPr lang="ru-RU" dirty="0" smtClean="0"/>
              <a:t>Игорь Северянин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6400800"/>
            <a:ext cx="5334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 smtClean="0"/>
              <a:t>Сделали</a:t>
            </a:r>
            <a:r>
              <a:rPr lang="en-US" sz="1300" dirty="0" smtClean="0"/>
              <a:t>:</a:t>
            </a:r>
            <a:r>
              <a:rPr lang="ru-RU" sz="1300" dirty="0" smtClean="0"/>
              <a:t> Новиков </a:t>
            </a:r>
            <a:r>
              <a:rPr lang="ru-RU" sz="1300" dirty="0" smtClean="0"/>
              <a:t>Михаил </a:t>
            </a:r>
            <a:r>
              <a:rPr lang="ru-RU" sz="1300" dirty="0" smtClean="0"/>
              <a:t>и </a:t>
            </a:r>
            <a:r>
              <a:rPr lang="ru-RU" sz="1300" dirty="0" err="1" smtClean="0"/>
              <a:t>Савонин</a:t>
            </a:r>
            <a:r>
              <a:rPr lang="ru-RU" sz="1300" dirty="0" smtClean="0"/>
              <a:t> Максим</a:t>
            </a:r>
            <a:endParaRPr lang="ru-RU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1000" y="2057400"/>
            <a:ext cx="3962400" cy="175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Но настоящую известность Северянин приобрел после того, как в 1913 году вышел его первый том стихов «Громокипящий кубок», в издании которого поэту помогал писатель Федор Сологуб.</a:t>
            </a:r>
            <a:endParaRPr lang="ru-RU" dirty="0"/>
          </a:p>
        </p:txBody>
      </p:sp>
      <p:pic>
        <p:nvPicPr>
          <p:cNvPr id="22530" name="Picture 2" descr="И.Северянин &quot;Громокипящий кубок. Поэзы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685800"/>
            <a:ext cx="4410075" cy="5676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80048" y="1304330"/>
            <a:ext cx="3770379" cy="50292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4876800" y="381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Король поэтов Игорь Северянин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76800" y="685800"/>
            <a:ext cx="457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27 февраля в Большой аудитории Политехнического музея организовали поэтический </a:t>
            </a:r>
            <a:r>
              <a:rPr lang="ru-RU" dirty="0" err="1" smtClean="0"/>
              <a:t>вечер.Аудитория</a:t>
            </a:r>
            <a:r>
              <a:rPr lang="ru-RU" dirty="0" smtClean="0"/>
              <a:t> была переполнена: Владимиру Маяковскому, который в этот вечер читал «Революцию», едва хватало места, чтобы взмахнуть руками. Игорь Северянин явился под конец — в неизменном черном сюртуке, в своей привычной манере он нараспев прочел стихи из известного сборника «Громокипящий кубок» и победил. Публика наградила его титулом «Король поэтов». Маяковский стал вторым, Василий Каменский — третьим. В марте вышел в свет альманах «</a:t>
            </a:r>
            <a:r>
              <a:rPr lang="ru-RU" dirty="0" err="1" smtClean="0"/>
              <a:t>Поэзоконцерты</a:t>
            </a:r>
            <a:r>
              <a:rPr lang="ru-RU" dirty="0" smtClean="0"/>
              <a:t>», на обложке которого было указано: «Король поэтов Игорь Северянин».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67200" y="7620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В разгар Первой мировой войны Игорь Северянин стал выпускать сборники один за другим: «Ананасы в шампанском», «Наши дни», «</a:t>
            </a:r>
            <a:r>
              <a:rPr lang="ru-RU" dirty="0" err="1" smtClean="0"/>
              <a:t>Поэзоантракт</a:t>
            </a:r>
            <a:r>
              <a:rPr lang="ru-RU" dirty="0" smtClean="0"/>
              <a:t>». Однако они уже не вызывали такого восторга, как «Громокипящий кубок». Критика ругала поэта за то, что он эпатировал публику, использовал множество иностранных и выдуманных слов. Поэт Валерий Брюсов отозвался о нем в статье 1915 года: </a:t>
            </a:r>
            <a:r>
              <a:rPr lang="ru-RU" i="1" dirty="0" smtClean="0"/>
              <a:t>«Как только Игорь Северянин берется за тему, требующую преимущественно мысли… бессилие его обнаруживается явно. &lt;…&gt; Игорю Северянину недостает вкуса, недостает знаний»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4580" name="Picture 4" descr="Ананасы в шампанском — Википед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762000"/>
            <a:ext cx="3200400" cy="49236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09800" y="304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Эмиграция в </a:t>
            </a:r>
            <a:r>
              <a:rPr lang="ru-RU" dirty="0" err="1" smtClean="0"/>
              <a:t>эстонию</a:t>
            </a:r>
            <a:r>
              <a:rPr lang="ru-RU" dirty="0" smtClean="0"/>
              <a:t> (1918 – 1941)</a:t>
            </a:r>
            <a:endParaRPr lang="ru-RU" dirty="0"/>
          </a:p>
        </p:txBody>
      </p:sp>
      <p:pic>
        <p:nvPicPr>
          <p:cNvPr id="25608" name="Picture 8" descr="северянин и его баб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2895600" cy="4054686"/>
          </a:xfrm>
          <a:prstGeom prst="rect">
            <a:avLst/>
          </a:prstGeom>
          <a:noFill/>
        </p:spPr>
      </p:pic>
      <p:pic>
        <p:nvPicPr>
          <p:cNvPr id="25610" name="Picture 10" descr="северянин и его баб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676400"/>
            <a:ext cx="2779710" cy="4038600"/>
          </a:xfrm>
          <a:prstGeom prst="rect">
            <a:avLst/>
          </a:prstGeom>
          <a:noFill/>
        </p:spPr>
      </p:pic>
      <p:pic>
        <p:nvPicPr>
          <p:cNvPr id="25612" name="Picture 12" descr="северянин и его бабы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676400"/>
            <a:ext cx="2590800" cy="412370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81000" y="1219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Мария Домбровская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553200" y="1219200"/>
            <a:ext cx="159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Фелисса</a:t>
            </a:r>
            <a:r>
              <a:rPr lang="ru-RU" dirty="0" smtClean="0"/>
              <a:t> </a:t>
            </a:r>
            <a:r>
              <a:rPr lang="ru-RU" dirty="0" err="1" smtClean="0"/>
              <a:t>Круут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657600" y="1219200"/>
            <a:ext cx="1882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Игорь Северянин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2954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Игорь Северянин умер 20 декабря 1941г в оккупированном немцами Таллинне и был похоронен там на </a:t>
            </a:r>
            <a:r>
              <a:rPr lang="ru-RU" dirty="0" err="1" smtClean="0"/>
              <a:t>Александро-Невском</a:t>
            </a:r>
            <a:r>
              <a:rPr lang="ru-RU" dirty="0" smtClean="0"/>
              <a:t> кладбище</a:t>
            </a:r>
            <a:endParaRPr lang="ru-RU" dirty="0"/>
          </a:p>
        </p:txBody>
      </p:sp>
      <p:pic>
        <p:nvPicPr>
          <p:cNvPr id="32770" name="Picture 2" descr="https://upload.wikimedia.org/wikipedia/commons/thumb/4/4e/Grave_of_Igor_Severyanin.jpg/800px-Grave_of_Igor_Severyan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609600"/>
            <a:ext cx="4308727" cy="60483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5800" y="35052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памятнике помещены его строки: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4648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…Как хороши, как свежи будут розы, Моей страной мне брошенные в гроб!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33500" y="4524464"/>
            <a:ext cx="26670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1000" y="1524000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i="1" dirty="0" smtClean="0"/>
              <a:t>Отныне плащ мой фиолетов, </a:t>
            </a:r>
          </a:p>
          <a:p>
            <a:r>
              <a:rPr lang="ru-RU" sz="2200" i="1" dirty="0" smtClean="0"/>
              <a:t>Берета бархат в серебре:</a:t>
            </a:r>
          </a:p>
          <a:p>
            <a:r>
              <a:rPr lang="ru-RU" sz="2200" i="1" dirty="0" smtClean="0"/>
              <a:t> Я избран королем поэтов </a:t>
            </a:r>
          </a:p>
          <a:p>
            <a:r>
              <a:rPr lang="ru-RU" sz="2200" i="1" dirty="0" smtClean="0"/>
              <a:t>На зависть нудной мошкаре.</a:t>
            </a:r>
          </a:p>
          <a:p>
            <a:endParaRPr lang="ru-RU" sz="2200" i="1" dirty="0" smtClean="0"/>
          </a:p>
          <a:p>
            <a:r>
              <a:rPr lang="ru-RU" sz="2200" i="1" dirty="0" smtClean="0"/>
              <a:t> Я так велик и так уверен</a:t>
            </a:r>
          </a:p>
          <a:p>
            <a:r>
              <a:rPr lang="ru-RU" sz="2200" i="1" dirty="0" smtClean="0"/>
              <a:t>В себе – настолько убежден,</a:t>
            </a:r>
          </a:p>
          <a:p>
            <a:r>
              <a:rPr lang="ru-RU" sz="2200" i="1" dirty="0" smtClean="0"/>
              <a:t>Что всех прощу и каждой вере Отдам почтительно поклон...</a:t>
            </a:r>
          </a:p>
          <a:p>
            <a:r>
              <a:rPr lang="ru-RU" sz="2200" i="1" dirty="0" smtClean="0"/>
              <a:t>...Я избран королем поэтов, – </a:t>
            </a:r>
          </a:p>
          <a:p>
            <a:r>
              <a:rPr lang="ru-RU" sz="2200" i="1" dirty="0" smtClean="0"/>
              <a:t>Да будет подданным светло! 1918</a:t>
            </a: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457200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Рескрипт короля</a:t>
            </a:r>
            <a:endParaRPr lang="ru-RU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Творчество</a:t>
            </a:r>
            <a:endParaRPr lang="ru-RU" dirty="0"/>
          </a:p>
        </p:txBody>
      </p:sp>
      <p:pic>
        <p:nvPicPr>
          <p:cNvPr id="33798" name="Picture 6" descr="Король поэтов и любимец женщин | Гран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3276600" cy="3983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590800" y="1628746"/>
            <a:ext cx="5029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Я, гений Игорь-Северянин,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Своей победой упоен: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Я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повсеградно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оэкранен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Я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повсесердно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утвержден!..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Я, – год назад, – сказал: "Я буду!«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Год отсверкал, и вот – я есть!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Среди друзей я зрел Иуду,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Но не его отверг, а – месть...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Нас стало четверо, но сила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Моя, единая, росла.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Она поддержки не просила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И не мужала от числа...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1912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9906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Эпилог</a:t>
            </a:r>
            <a:endParaRPr lang="ru-RU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752600" y="1140024"/>
            <a:ext cx="702945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Ананасы в шампанском! Ананасы в шампанском!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Удивительно вкусно, искристо, остро!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Весь я в чем-то норвежском! Весь я в чем-то испанском!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Вдохновляюсь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порывно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! И берусь за перо!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Стрекот аэропланов! Бега автомобилей!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Ветропросвист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экспрессов!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Крылолет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буеров!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Кто-то здесь зацелован! Там кого-то побили!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Ананасы в шампанском – это пульс вечеров!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группе девушек нервных, в остром обществе дамском,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Я трагедию жизни претворю в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грезо-фарс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Ананасы в шампанском! Ананасы в шампанском!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Из Москвы – в Нагасаки! Из Нью-Йорка – на Марс!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Январь 1915 Петроград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533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 Unicode MS" pitchFamily="34" charset="-128"/>
                <a:cs typeface="Arial" pitchFamily="34" charset="0"/>
              </a:rPr>
              <a:t>Увертюра</a:t>
            </a:r>
            <a:endParaRPr lang="ru-RU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47800" y="2743200"/>
            <a:ext cx="518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те времена, когда роились грезы</a:t>
            </a:r>
          </a:p>
          <a:p>
            <a:r>
              <a:rPr lang="ru-RU" dirty="0" smtClean="0"/>
              <a:t>В сердцах людей, прозрачны и ясны,</a:t>
            </a:r>
          </a:p>
          <a:p>
            <a:r>
              <a:rPr lang="ru-RU" dirty="0" smtClean="0"/>
              <a:t>Как хороши, как свежи были розы</a:t>
            </a:r>
          </a:p>
          <a:p>
            <a:r>
              <a:rPr lang="ru-RU" dirty="0" smtClean="0"/>
              <a:t>Моей любви, и славы, и весны!</a:t>
            </a:r>
          </a:p>
          <a:p>
            <a:r>
              <a:rPr lang="ru-RU" dirty="0" smtClean="0"/>
              <a:t>Прошли лета, и всюду льются слезы... </a:t>
            </a:r>
          </a:p>
          <a:p>
            <a:r>
              <a:rPr lang="ru-RU" dirty="0" smtClean="0"/>
              <a:t>Нет ни страны, ни тех, кто жил в стране... </a:t>
            </a:r>
          </a:p>
          <a:p>
            <a:r>
              <a:rPr lang="ru-RU" dirty="0" smtClean="0"/>
              <a:t>Как хороши, как свежи ныне розы Воспоминаний о минувшем дне! </a:t>
            </a:r>
          </a:p>
          <a:p>
            <a:r>
              <a:rPr lang="ru-RU" dirty="0" smtClean="0"/>
              <a:t>Но дни идут — уже стихают грозы. Вернуться в дом Россия ищет троп... </a:t>
            </a:r>
          </a:p>
          <a:p>
            <a:r>
              <a:rPr lang="ru-RU" dirty="0" smtClean="0"/>
              <a:t>Как хороши, как свежи будут розы, </a:t>
            </a:r>
          </a:p>
          <a:p>
            <a:r>
              <a:rPr lang="ru-RU" dirty="0" smtClean="0"/>
              <a:t>Моей страной мне брошенные в гроб!</a:t>
            </a:r>
          </a:p>
          <a:p>
            <a:r>
              <a:rPr lang="ru-RU" dirty="0" smtClean="0"/>
              <a:t>Северянин, 1925 г.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733800" y="1143000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Как хороши, как свежи были розы В моем саду! Как взор прельщали мой! Как я молил весенние морозы Не трогать их холодною рукой! </a:t>
            </a:r>
            <a:r>
              <a:rPr lang="ru-RU" i="1" dirty="0" err="1" smtClean="0"/>
              <a:t>И.Мятлев</a:t>
            </a:r>
            <a:r>
              <a:rPr lang="ru-RU" i="1" dirty="0" smtClean="0"/>
              <a:t>. 1843 г.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685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Классические розы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2954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Спасибо за внимание</a:t>
            </a: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Игорь Северянин в 1919 году фото A.Parikas, Талли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90600"/>
            <a:ext cx="2533650" cy="3810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43000" y="2438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Игорь Северянин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895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 мая 1887 – 20 декабря 1941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429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Настоящее имя - Игорь Васильевич Лотарёв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1371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русский поэт «Серебряного века»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assili Lotarev (1859 - 1904) - Geneal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2362200" cy="3013841"/>
          </a:xfrm>
          <a:prstGeom prst="rect">
            <a:avLst/>
          </a:prstGeom>
          <a:noFill/>
        </p:spPr>
      </p:pic>
      <p:pic>
        <p:nvPicPr>
          <p:cNvPr id="6" name="Picture 2" descr="Игорь-Северянин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8981" y="1512332"/>
            <a:ext cx="2362200" cy="3259837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>
          <a:xfrm>
            <a:off x="990600" y="304800"/>
            <a:ext cx="5469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отец</a:t>
            </a:r>
          </a:p>
          <a:p>
            <a:r>
              <a:rPr lang="ru-RU" dirty="0" smtClean="0"/>
              <a:t>Василий Петрович Лотарев</a:t>
            </a:r>
          </a:p>
          <a:p>
            <a:r>
              <a:rPr lang="ru-RU" dirty="0" smtClean="0"/>
              <a:t>1860 - 1904</a:t>
            </a:r>
          </a:p>
          <a:p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38200" y="5019764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капитан </a:t>
            </a:r>
            <a:r>
              <a:rPr lang="en-US" dirty="0" smtClean="0"/>
              <a:t>I-</a:t>
            </a:r>
            <a:r>
              <a:rPr lang="ru-RU" dirty="0" smtClean="0"/>
              <a:t>го железнодорожного батальона (впоследствии полка)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058981" y="56466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Наталья Степановна Лотарёва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4400" y="4985128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урождённая </a:t>
            </a:r>
            <a:r>
              <a:rPr lang="ru-RU" dirty="0" err="1" smtClean="0"/>
              <a:t>Шеншина</a:t>
            </a:r>
            <a:r>
              <a:rPr lang="ru-RU" dirty="0" smtClean="0"/>
              <a:t> (дочь предводителя дворянства </a:t>
            </a:r>
            <a:r>
              <a:rPr lang="ru-RU" dirty="0" err="1" smtClean="0"/>
              <a:t>Щигровского</a:t>
            </a:r>
            <a:r>
              <a:rPr lang="ru-RU" dirty="0" smtClean="0"/>
              <a:t> уезда Курской губернии Степана Сергеевича </a:t>
            </a:r>
            <a:r>
              <a:rPr lang="ru-RU" dirty="0" err="1" smtClean="0"/>
              <a:t>Шеншина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058981" y="93684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1837 - 1921 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058981" y="249703"/>
            <a:ext cx="648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мать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Биография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13716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детства увлекался поэзией Уже в восьмилетнем возрасте он написал свое первое стихотворение —  «</a:t>
            </a:r>
            <a:r>
              <a:rPr lang="ru-RU" b="1" dirty="0" smtClean="0"/>
              <a:t>Звезда и дева</a:t>
            </a:r>
            <a:r>
              <a:rPr lang="ru-RU" dirty="0" smtClean="0"/>
              <a:t>».</a:t>
            </a:r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590800" y="365932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Звезда и дева</a:t>
            </a:r>
          </a:p>
          <a:p>
            <a:pPr fontAlgn="t"/>
            <a:r>
              <a:rPr lang="ru-RU" dirty="0" smtClean="0"/>
              <a:t>Вот и звезда золотая</a:t>
            </a:r>
            <a:br>
              <a:rPr lang="ru-RU" dirty="0" smtClean="0"/>
            </a:br>
            <a:r>
              <a:rPr lang="ru-RU" dirty="0" smtClean="0"/>
              <a:t>Вышла на небо сиять.</a:t>
            </a:r>
            <a:br>
              <a:rPr lang="ru-RU" dirty="0" smtClean="0"/>
            </a:br>
            <a:r>
              <a:rPr lang="ru-RU" dirty="0" smtClean="0"/>
              <a:t>Звездочка верно не знает,</a:t>
            </a:r>
            <a:br>
              <a:rPr lang="ru-RU" dirty="0" smtClean="0"/>
            </a:br>
            <a:r>
              <a:rPr lang="ru-RU" dirty="0" smtClean="0"/>
              <a:t>Что ей недолго блистать.</a:t>
            </a:r>
            <a:br>
              <a:rPr lang="ru-RU" dirty="0" smtClean="0"/>
            </a:br>
            <a:r>
              <a:rPr lang="ru-RU" dirty="0" smtClean="0"/>
              <a:t>Так же и девица красна:</a:t>
            </a:r>
            <a:br>
              <a:rPr lang="ru-RU" dirty="0" smtClean="0"/>
            </a:br>
            <a:r>
              <a:rPr lang="ru-RU" dirty="0" smtClean="0"/>
              <a:t>Выйдет на волю гулять,</a:t>
            </a:r>
            <a:br>
              <a:rPr lang="ru-RU" dirty="0" smtClean="0"/>
            </a:br>
            <a:r>
              <a:rPr lang="ru-RU" dirty="0" smtClean="0"/>
              <a:t>Вдруг молодец подъезжает, —</a:t>
            </a:r>
            <a:br>
              <a:rPr lang="ru-RU" dirty="0" smtClean="0"/>
            </a:br>
            <a:r>
              <a:rPr lang="ru-RU" dirty="0" smtClean="0"/>
              <a:t>И воли ее не видать.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38400" y="3505200"/>
            <a:ext cx="4114800" cy="2857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https://upload.wikimedia.org/wikipedia/commons/thumb/e/e8/Murom_High_school_for_boys1.jpg/250px-Murom_High_school_for_boy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438400"/>
            <a:ext cx="5151215" cy="366339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762000" y="12192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 Образование будущий поэт получил в Череповецком реальном училище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4" name="Picture 8" descr="Только крокодилы спасут эту страну от мудаков! – Варламов.ру – ЖЖ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626545" cy="43434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295400" y="609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1904 году уехал к отцу в город Дальний, но накануне Русско-японской войны вернулся в Петербург, к матери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" y="6096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Впервые опубликовался в 1905 году в журнале </a:t>
            </a:r>
            <a:r>
              <a:rPr lang="en-US" dirty="0" smtClean="0"/>
              <a:t>“</a:t>
            </a:r>
            <a:r>
              <a:rPr lang="ru-RU" dirty="0" smtClean="0"/>
              <a:t>Досуг и дело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21511" name="Picture 7" descr="Досуг и дело: Журнал для войск и народа. /Конволют из 4 номеров:. Купить в  Минске — Другое Ay.by. Лот 5095303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3552825" cy="4876801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410200" y="6096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Вскоре познакомился со своим будущим поэтическим учителем - Константином Михайловичем </a:t>
            </a:r>
            <a:r>
              <a:rPr lang="ru-RU" dirty="0" err="1" smtClean="0"/>
              <a:t>Фофановым</a:t>
            </a:r>
            <a:r>
              <a:rPr lang="ru-RU" dirty="0" smtClean="0"/>
              <a:t>, который первым оценил его талант </a:t>
            </a:r>
            <a:endParaRPr lang="ru-RU" dirty="0"/>
          </a:p>
        </p:txBody>
      </p:sp>
      <p:pic>
        <p:nvPicPr>
          <p:cNvPr id="20" name="Picture 4" descr="Fofano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438400"/>
            <a:ext cx="2609850" cy="3590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810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Всероссийскую известность Северянин приобрел в 1910 году, когда Л</a:t>
            </a:r>
            <a:r>
              <a:rPr lang="en-US" dirty="0" smtClean="0"/>
              <a:t>.</a:t>
            </a:r>
            <a:r>
              <a:rPr lang="ru-RU" dirty="0" smtClean="0"/>
              <a:t>Н.Толстой уничтожающе отрицательно отозвался о его стихах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9600" y="183772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«Чем занимаются!.. Это литература! Вокруг — виселицы, полчища безработных, убийства, невероятное пьянство, а у них — упругость пробки!</a:t>
            </a:r>
            <a:r>
              <a:rPr lang="ru-RU" dirty="0" smtClean="0"/>
              <a:t>» — сказал тогда Толстой. 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00200" y="4343400"/>
            <a:ext cx="701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Вонзите штопор в упругость пробки,— </a:t>
            </a:r>
          </a:p>
          <a:p>
            <a:r>
              <a:rPr lang="ru-RU" dirty="0" smtClean="0"/>
              <a:t>И взоры женщин не будут робки!..</a:t>
            </a:r>
            <a:r>
              <a:rPr lang="ru-RU" i="1" dirty="0" smtClean="0"/>
              <a:t/>
            </a:r>
            <a:br>
              <a:rPr lang="ru-RU" i="1" dirty="0" smtClean="0"/>
            </a:br>
            <a:endParaRPr lang="ru-RU" i="1" dirty="0" smtClean="0"/>
          </a:p>
          <a:p>
            <a:r>
              <a:rPr lang="ru-RU" dirty="0" smtClean="0"/>
              <a:t>Игорь Северянин, отрывок из стихотворения </a:t>
            </a:r>
            <a:r>
              <a:rPr lang="en-US" dirty="0" smtClean="0"/>
              <a:t>“</a:t>
            </a:r>
            <a:r>
              <a:rPr lang="ru-RU" b="1" dirty="0" smtClean="0"/>
              <a:t>Хабанера </a:t>
            </a:r>
            <a:r>
              <a:rPr lang="en-US" b="1" dirty="0" smtClean="0"/>
              <a:t>II</a:t>
            </a:r>
            <a:r>
              <a:rPr lang="en-US" dirty="0" smtClean="0"/>
              <a:t>”</a:t>
            </a:r>
            <a:endParaRPr lang="en-US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533400" y="1773421"/>
            <a:ext cx="4724400" cy="1698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516418" y="1658101"/>
            <a:ext cx="3276600" cy="205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Цитата северянина:</a:t>
            </a:r>
            <a:r>
              <a:rPr lang="ru-RU" i="1" dirty="0" smtClean="0"/>
              <a:t> «</a:t>
            </a:r>
            <a:r>
              <a:rPr lang="en-US" i="1" dirty="0" smtClean="0"/>
              <a:t>…</a:t>
            </a:r>
            <a:r>
              <a:rPr lang="ru-RU" i="1" dirty="0" smtClean="0"/>
              <a:t> с тех пор каждая моя новая брошюра тщательно комментировалась критикой на все лады, и с легкой руки Толстого меня стали бранить все, кому не было лень»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410200" y="1593793"/>
            <a:ext cx="3382818" cy="2460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468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Эгофутуризм — Википед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81000"/>
            <a:ext cx="4046357" cy="617429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685800" y="1219200"/>
            <a:ext cx="4114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 </a:t>
            </a:r>
            <a:r>
              <a:rPr lang="en-US" dirty="0" smtClean="0"/>
              <a:t>1911 </a:t>
            </a:r>
            <a:r>
              <a:rPr lang="ru-RU" dirty="0" smtClean="0"/>
              <a:t>году Игорь-Северянин вместе с издателем газеты «Петербургский глашатай» Иваном Игнатьевым, Константином </a:t>
            </a:r>
            <a:r>
              <a:rPr lang="ru-RU" dirty="0" err="1" smtClean="0"/>
              <a:t>Олимповым</a:t>
            </a:r>
            <a:r>
              <a:rPr lang="ru-RU" dirty="0" smtClean="0"/>
              <a:t> и Грааль Арельским (Стефан Стефанович Петров) основал литературное направление эгофутуризм.</a:t>
            </a:r>
          </a:p>
          <a:p>
            <a:r>
              <a:rPr lang="ru-RU" dirty="0" smtClean="0"/>
              <a:t>Затем он покинет покинул группу </a:t>
            </a:r>
            <a:r>
              <a:rPr lang="ru-RU" dirty="0" err="1" smtClean="0"/>
              <a:t>эго-футуристов</a:t>
            </a:r>
            <a:r>
              <a:rPr lang="ru-RU" dirty="0" smtClean="0"/>
              <a:t> менее чем через год, пояснив, что задачу «Я — в будущем» он выполнил. Расставание с </a:t>
            </a:r>
            <a:r>
              <a:rPr lang="ru-RU" dirty="0" err="1" smtClean="0"/>
              <a:t>эго-футуристами</a:t>
            </a:r>
            <a:r>
              <a:rPr lang="ru-RU" dirty="0" smtClean="0"/>
              <a:t> было ознаменовано скандалом: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376</TotalTime>
  <Words>837</Words>
  <Application>Microsoft Office PowerPoint</Application>
  <PresentationFormat>Экран (4:3)</PresentationFormat>
  <Paragraphs>97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Легкий дым</vt:lpstr>
      <vt:lpstr>Игорь Северянин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рабочий</dc:creator>
  <cp:lastModifiedBy>рабочий</cp:lastModifiedBy>
  <cp:revision>45</cp:revision>
  <dcterms:created xsi:type="dcterms:W3CDTF">2020-12-20T08:59:10Z</dcterms:created>
  <dcterms:modified xsi:type="dcterms:W3CDTF">2020-12-22T11:26:04Z</dcterms:modified>
</cp:coreProperties>
</file>