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3"/>
    <p:restoredTop sz="94662"/>
  </p:normalViewPr>
  <p:slideViewPr>
    <p:cSldViewPr snapToGrid="0">
      <p:cViewPr>
        <p:scale>
          <a:sx n="89" d="100"/>
          <a:sy n="89" d="100"/>
        </p:scale>
        <p:origin x="87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55985-5F2C-41B2-9C49-F56F1F6BA98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FA33EC-B5BE-4D18-86D1-BD854C7B121D}">
      <dgm:prSet/>
      <dgm:spPr/>
      <dgm:t>
        <a:bodyPr/>
        <a:lstStyle/>
        <a:p>
          <a:r>
            <a:rPr lang="de-DE" b="1" i="0"/>
            <a:t>Logistic Regression</a:t>
          </a:r>
          <a:endParaRPr lang="en-US"/>
        </a:p>
      </dgm:t>
    </dgm:pt>
    <dgm:pt modelId="{0B527B00-754B-4C4D-9E55-B7D8C6FDBDD4}" type="parTrans" cxnId="{0A8306AF-784E-4E3E-BEA0-1B90715CF1AA}">
      <dgm:prSet/>
      <dgm:spPr/>
      <dgm:t>
        <a:bodyPr/>
        <a:lstStyle/>
        <a:p>
          <a:endParaRPr lang="en-US"/>
        </a:p>
      </dgm:t>
    </dgm:pt>
    <dgm:pt modelId="{315EDDD3-4C5A-420F-89B6-ED57F72B1A42}" type="sibTrans" cxnId="{0A8306AF-784E-4E3E-BEA0-1B90715CF1AA}">
      <dgm:prSet/>
      <dgm:spPr/>
      <dgm:t>
        <a:bodyPr/>
        <a:lstStyle/>
        <a:p>
          <a:endParaRPr lang="en-US"/>
        </a:p>
      </dgm:t>
    </dgm:pt>
    <dgm:pt modelId="{6769FEC2-B06F-44C4-917D-E3D30E577C97}">
      <dgm:prSet/>
      <dgm:spPr/>
      <dgm:t>
        <a:bodyPr/>
        <a:lstStyle/>
        <a:p>
          <a:r>
            <a:rPr lang="de-DE" b="1" i="0"/>
            <a:t>Decision Tree Classifier</a:t>
          </a:r>
          <a:endParaRPr lang="en-US"/>
        </a:p>
      </dgm:t>
    </dgm:pt>
    <dgm:pt modelId="{C16FF5A3-B408-4771-8E83-2973D7D30852}" type="parTrans" cxnId="{D63DB07A-4ADC-4DF6-9CDC-1BFA6ABA7BD5}">
      <dgm:prSet/>
      <dgm:spPr/>
      <dgm:t>
        <a:bodyPr/>
        <a:lstStyle/>
        <a:p>
          <a:endParaRPr lang="en-US"/>
        </a:p>
      </dgm:t>
    </dgm:pt>
    <dgm:pt modelId="{7706840F-D5AC-46D6-BB28-7A1FF8A99540}" type="sibTrans" cxnId="{D63DB07A-4ADC-4DF6-9CDC-1BFA6ABA7BD5}">
      <dgm:prSet/>
      <dgm:spPr/>
      <dgm:t>
        <a:bodyPr/>
        <a:lstStyle/>
        <a:p>
          <a:endParaRPr lang="en-US"/>
        </a:p>
      </dgm:t>
    </dgm:pt>
    <dgm:pt modelId="{91F95D20-481D-485F-8359-B8A4DD0C4C3B}">
      <dgm:prSet/>
      <dgm:spPr/>
      <dgm:t>
        <a:bodyPr/>
        <a:lstStyle/>
        <a:p>
          <a:r>
            <a:rPr lang="de-DE" b="1" i="0"/>
            <a:t>Gradient Boost Classifier</a:t>
          </a:r>
          <a:endParaRPr lang="en-US"/>
        </a:p>
      </dgm:t>
    </dgm:pt>
    <dgm:pt modelId="{9F6C6F36-E1CE-4C3A-B2BF-ECD9C3B471B5}" type="parTrans" cxnId="{AF3AE9CD-D600-4932-9E6C-6E6C19717FB6}">
      <dgm:prSet/>
      <dgm:spPr/>
      <dgm:t>
        <a:bodyPr/>
        <a:lstStyle/>
        <a:p>
          <a:endParaRPr lang="en-US"/>
        </a:p>
      </dgm:t>
    </dgm:pt>
    <dgm:pt modelId="{E5947494-E877-4D6B-8E70-EFA422967AA9}" type="sibTrans" cxnId="{AF3AE9CD-D600-4932-9E6C-6E6C19717FB6}">
      <dgm:prSet/>
      <dgm:spPr/>
      <dgm:t>
        <a:bodyPr/>
        <a:lstStyle/>
        <a:p>
          <a:endParaRPr lang="en-US"/>
        </a:p>
      </dgm:t>
    </dgm:pt>
    <dgm:pt modelId="{D7AD31B4-0D88-452E-9E8A-8AB2682E3D7F}">
      <dgm:prSet/>
      <dgm:spPr/>
      <dgm:t>
        <a:bodyPr/>
        <a:lstStyle/>
        <a:p>
          <a:r>
            <a:rPr lang="de-DE" b="1" i="0"/>
            <a:t>Random Forest Classifier</a:t>
          </a:r>
          <a:endParaRPr lang="en-US"/>
        </a:p>
      </dgm:t>
    </dgm:pt>
    <dgm:pt modelId="{5523C1ED-FB0D-4734-BA3A-288997C6542A}" type="parTrans" cxnId="{1C1967F7-094D-4676-A298-C7DBA079A9B0}">
      <dgm:prSet/>
      <dgm:spPr/>
      <dgm:t>
        <a:bodyPr/>
        <a:lstStyle/>
        <a:p>
          <a:endParaRPr lang="en-US"/>
        </a:p>
      </dgm:t>
    </dgm:pt>
    <dgm:pt modelId="{6DCD4D6B-97A6-42EC-8CDF-888C4DDD7754}" type="sibTrans" cxnId="{1C1967F7-094D-4676-A298-C7DBA079A9B0}">
      <dgm:prSet/>
      <dgm:spPr/>
      <dgm:t>
        <a:bodyPr/>
        <a:lstStyle/>
        <a:p>
          <a:endParaRPr lang="en-US"/>
        </a:p>
      </dgm:t>
    </dgm:pt>
    <dgm:pt modelId="{F22E7AD3-49BF-4247-ADBD-587A93AB9367}" type="pres">
      <dgm:prSet presAssocID="{C6555985-5F2C-41B2-9C49-F56F1F6BA9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6F260E-E9F1-8248-BECF-A1BF3A6FD54E}" type="pres">
      <dgm:prSet presAssocID="{1BFA33EC-B5BE-4D18-86D1-BD854C7B121D}" presName="hierRoot1" presStyleCnt="0"/>
      <dgm:spPr/>
    </dgm:pt>
    <dgm:pt modelId="{6258B066-5C0A-9D4B-986D-C7162E7C496C}" type="pres">
      <dgm:prSet presAssocID="{1BFA33EC-B5BE-4D18-86D1-BD854C7B121D}" presName="composite" presStyleCnt="0"/>
      <dgm:spPr/>
    </dgm:pt>
    <dgm:pt modelId="{3C3E8EC0-E5BD-DA42-8D81-4E00F5CE2A12}" type="pres">
      <dgm:prSet presAssocID="{1BFA33EC-B5BE-4D18-86D1-BD854C7B121D}" presName="background" presStyleLbl="node0" presStyleIdx="0" presStyleCnt="4"/>
      <dgm:spPr/>
    </dgm:pt>
    <dgm:pt modelId="{C05D9D3F-4CA9-DD44-B827-B47C532790E5}" type="pres">
      <dgm:prSet presAssocID="{1BFA33EC-B5BE-4D18-86D1-BD854C7B121D}" presName="text" presStyleLbl="fgAcc0" presStyleIdx="0" presStyleCnt="4">
        <dgm:presLayoutVars>
          <dgm:chPref val="3"/>
        </dgm:presLayoutVars>
      </dgm:prSet>
      <dgm:spPr/>
    </dgm:pt>
    <dgm:pt modelId="{3F3036FF-D305-EF4A-BEDD-7092B1FBEF54}" type="pres">
      <dgm:prSet presAssocID="{1BFA33EC-B5BE-4D18-86D1-BD854C7B121D}" presName="hierChild2" presStyleCnt="0"/>
      <dgm:spPr/>
    </dgm:pt>
    <dgm:pt modelId="{F933C3C7-452F-0B40-8F43-77A6BE6712D5}" type="pres">
      <dgm:prSet presAssocID="{6769FEC2-B06F-44C4-917D-E3D30E577C97}" presName="hierRoot1" presStyleCnt="0"/>
      <dgm:spPr/>
    </dgm:pt>
    <dgm:pt modelId="{A410CA7B-8C91-8342-BB49-C7409C5A2A02}" type="pres">
      <dgm:prSet presAssocID="{6769FEC2-B06F-44C4-917D-E3D30E577C97}" presName="composite" presStyleCnt="0"/>
      <dgm:spPr/>
    </dgm:pt>
    <dgm:pt modelId="{F54B2A9A-F647-454C-995B-85135B8AA3FF}" type="pres">
      <dgm:prSet presAssocID="{6769FEC2-B06F-44C4-917D-E3D30E577C97}" presName="background" presStyleLbl="node0" presStyleIdx="1" presStyleCnt="4"/>
      <dgm:spPr/>
    </dgm:pt>
    <dgm:pt modelId="{821F5A20-4D12-D849-95FA-B6E24660D863}" type="pres">
      <dgm:prSet presAssocID="{6769FEC2-B06F-44C4-917D-E3D30E577C97}" presName="text" presStyleLbl="fgAcc0" presStyleIdx="1" presStyleCnt="4">
        <dgm:presLayoutVars>
          <dgm:chPref val="3"/>
        </dgm:presLayoutVars>
      </dgm:prSet>
      <dgm:spPr/>
    </dgm:pt>
    <dgm:pt modelId="{79C84E3E-8EC7-4E4A-8E57-968675187B55}" type="pres">
      <dgm:prSet presAssocID="{6769FEC2-B06F-44C4-917D-E3D30E577C97}" presName="hierChild2" presStyleCnt="0"/>
      <dgm:spPr/>
    </dgm:pt>
    <dgm:pt modelId="{14D394C6-2B41-EA4A-9ADD-B7059AA0145C}" type="pres">
      <dgm:prSet presAssocID="{91F95D20-481D-485F-8359-B8A4DD0C4C3B}" presName="hierRoot1" presStyleCnt="0"/>
      <dgm:spPr/>
    </dgm:pt>
    <dgm:pt modelId="{66E9B047-8709-194E-8FF4-F6EDB4EDF95E}" type="pres">
      <dgm:prSet presAssocID="{91F95D20-481D-485F-8359-B8A4DD0C4C3B}" presName="composite" presStyleCnt="0"/>
      <dgm:spPr/>
    </dgm:pt>
    <dgm:pt modelId="{7571AB07-11ED-AF43-AA4C-BF87E9462174}" type="pres">
      <dgm:prSet presAssocID="{91F95D20-481D-485F-8359-B8A4DD0C4C3B}" presName="background" presStyleLbl="node0" presStyleIdx="2" presStyleCnt="4"/>
      <dgm:spPr/>
    </dgm:pt>
    <dgm:pt modelId="{60C3E02E-DB22-694D-BC6F-58F0BC5D6A00}" type="pres">
      <dgm:prSet presAssocID="{91F95D20-481D-485F-8359-B8A4DD0C4C3B}" presName="text" presStyleLbl="fgAcc0" presStyleIdx="2" presStyleCnt="4">
        <dgm:presLayoutVars>
          <dgm:chPref val="3"/>
        </dgm:presLayoutVars>
      </dgm:prSet>
      <dgm:spPr/>
    </dgm:pt>
    <dgm:pt modelId="{BDCA6F94-1042-5B4C-AF89-3D9535A27CBC}" type="pres">
      <dgm:prSet presAssocID="{91F95D20-481D-485F-8359-B8A4DD0C4C3B}" presName="hierChild2" presStyleCnt="0"/>
      <dgm:spPr/>
    </dgm:pt>
    <dgm:pt modelId="{ABA35CAA-91A9-0C47-A88F-F6608BA474F2}" type="pres">
      <dgm:prSet presAssocID="{D7AD31B4-0D88-452E-9E8A-8AB2682E3D7F}" presName="hierRoot1" presStyleCnt="0"/>
      <dgm:spPr/>
    </dgm:pt>
    <dgm:pt modelId="{D516CD1B-B7D1-C941-B90E-15B21BD00F53}" type="pres">
      <dgm:prSet presAssocID="{D7AD31B4-0D88-452E-9E8A-8AB2682E3D7F}" presName="composite" presStyleCnt="0"/>
      <dgm:spPr/>
    </dgm:pt>
    <dgm:pt modelId="{3289BBB3-0D72-7442-A03C-7CADDB6A8F18}" type="pres">
      <dgm:prSet presAssocID="{D7AD31B4-0D88-452E-9E8A-8AB2682E3D7F}" presName="background" presStyleLbl="node0" presStyleIdx="3" presStyleCnt="4"/>
      <dgm:spPr/>
    </dgm:pt>
    <dgm:pt modelId="{133C833A-DECF-B449-9AB3-134C78FD748C}" type="pres">
      <dgm:prSet presAssocID="{D7AD31B4-0D88-452E-9E8A-8AB2682E3D7F}" presName="text" presStyleLbl="fgAcc0" presStyleIdx="3" presStyleCnt="4">
        <dgm:presLayoutVars>
          <dgm:chPref val="3"/>
        </dgm:presLayoutVars>
      </dgm:prSet>
      <dgm:spPr/>
    </dgm:pt>
    <dgm:pt modelId="{0B0FBFBA-D15B-6A45-A68A-6FFC4AA2D278}" type="pres">
      <dgm:prSet presAssocID="{D7AD31B4-0D88-452E-9E8A-8AB2682E3D7F}" presName="hierChild2" presStyleCnt="0"/>
      <dgm:spPr/>
    </dgm:pt>
  </dgm:ptLst>
  <dgm:cxnLst>
    <dgm:cxn modelId="{2EDB5731-6362-874F-89E3-4F1BC0B6EC9B}" type="presOf" srcId="{1BFA33EC-B5BE-4D18-86D1-BD854C7B121D}" destId="{C05D9D3F-4CA9-DD44-B827-B47C532790E5}" srcOrd="0" destOrd="0" presId="urn:microsoft.com/office/officeart/2005/8/layout/hierarchy1"/>
    <dgm:cxn modelId="{4FFC7C72-3B91-AB4F-97C4-373E16773B99}" type="presOf" srcId="{91F95D20-481D-485F-8359-B8A4DD0C4C3B}" destId="{60C3E02E-DB22-694D-BC6F-58F0BC5D6A00}" srcOrd="0" destOrd="0" presId="urn:microsoft.com/office/officeart/2005/8/layout/hierarchy1"/>
    <dgm:cxn modelId="{D63DB07A-4ADC-4DF6-9CDC-1BFA6ABA7BD5}" srcId="{C6555985-5F2C-41B2-9C49-F56F1F6BA987}" destId="{6769FEC2-B06F-44C4-917D-E3D30E577C97}" srcOrd="1" destOrd="0" parTransId="{C16FF5A3-B408-4771-8E83-2973D7D30852}" sibTransId="{7706840F-D5AC-46D6-BB28-7A1FF8A99540}"/>
    <dgm:cxn modelId="{5D743782-DE14-0549-93C6-B86DCC8C9F8C}" type="presOf" srcId="{C6555985-5F2C-41B2-9C49-F56F1F6BA987}" destId="{F22E7AD3-49BF-4247-ADBD-587A93AB9367}" srcOrd="0" destOrd="0" presId="urn:microsoft.com/office/officeart/2005/8/layout/hierarchy1"/>
    <dgm:cxn modelId="{CC9C34A5-9D37-5E46-A545-9A3EB177CF3E}" type="presOf" srcId="{6769FEC2-B06F-44C4-917D-E3D30E577C97}" destId="{821F5A20-4D12-D849-95FA-B6E24660D863}" srcOrd="0" destOrd="0" presId="urn:microsoft.com/office/officeart/2005/8/layout/hierarchy1"/>
    <dgm:cxn modelId="{0A8306AF-784E-4E3E-BEA0-1B90715CF1AA}" srcId="{C6555985-5F2C-41B2-9C49-F56F1F6BA987}" destId="{1BFA33EC-B5BE-4D18-86D1-BD854C7B121D}" srcOrd="0" destOrd="0" parTransId="{0B527B00-754B-4C4D-9E55-B7D8C6FDBDD4}" sibTransId="{315EDDD3-4C5A-420F-89B6-ED57F72B1A42}"/>
    <dgm:cxn modelId="{AF3AE9CD-D600-4932-9E6C-6E6C19717FB6}" srcId="{C6555985-5F2C-41B2-9C49-F56F1F6BA987}" destId="{91F95D20-481D-485F-8359-B8A4DD0C4C3B}" srcOrd="2" destOrd="0" parTransId="{9F6C6F36-E1CE-4C3A-B2BF-ECD9C3B471B5}" sibTransId="{E5947494-E877-4D6B-8E70-EFA422967AA9}"/>
    <dgm:cxn modelId="{B21348E9-CE42-684A-AE38-4564EB39AC78}" type="presOf" srcId="{D7AD31B4-0D88-452E-9E8A-8AB2682E3D7F}" destId="{133C833A-DECF-B449-9AB3-134C78FD748C}" srcOrd="0" destOrd="0" presId="urn:microsoft.com/office/officeart/2005/8/layout/hierarchy1"/>
    <dgm:cxn modelId="{1C1967F7-094D-4676-A298-C7DBA079A9B0}" srcId="{C6555985-5F2C-41B2-9C49-F56F1F6BA987}" destId="{D7AD31B4-0D88-452E-9E8A-8AB2682E3D7F}" srcOrd="3" destOrd="0" parTransId="{5523C1ED-FB0D-4734-BA3A-288997C6542A}" sibTransId="{6DCD4D6B-97A6-42EC-8CDF-888C4DDD7754}"/>
    <dgm:cxn modelId="{9B265FFA-5337-B44F-8C2F-E9B2BB2AE646}" type="presParOf" srcId="{F22E7AD3-49BF-4247-ADBD-587A93AB9367}" destId="{606F260E-E9F1-8248-BECF-A1BF3A6FD54E}" srcOrd="0" destOrd="0" presId="urn:microsoft.com/office/officeart/2005/8/layout/hierarchy1"/>
    <dgm:cxn modelId="{D775EBE3-8EB0-9C42-B107-6DE45F587CC4}" type="presParOf" srcId="{606F260E-E9F1-8248-BECF-A1BF3A6FD54E}" destId="{6258B066-5C0A-9D4B-986D-C7162E7C496C}" srcOrd="0" destOrd="0" presId="urn:microsoft.com/office/officeart/2005/8/layout/hierarchy1"/>
    <dgm:cxn modelId="{DD1B0A64-FEB2-1C4D-8FB0-5E3DE23E00DE}" type="presParOf" srcId="{6258B066-5C0A-9D4B-986D-C7162E7C496C}" destId="{3C3E8EC0-E5BD-DA42-8D81-4E00F5CE2A12}" srcOrd="0" destOrd="0" presId="urn:microsoft.com/office/officeart/2005/8/layout/hierarchy1"/>
    <dgm:cxn modelId="{95FAE914-C19F-0B4B-A46D-3890F36A947E}" type="presParOf" srcId="{6258B066-5C0A-9D4B-986D-C7162E7C496C}" destId="{C05D9D3F-4CA9-DD44-B827-B47C532790E5}" srcOrd="1" destOrd="0" presId="urn:microsoft.com/office/officeart/2005/8/layout/hierarchy1"/>
    <dgm:cxn modelId="{6E355E81-82C6-2D49-87D1-75E6C0BB403A}" type="presParOf" srcId="{606F260E-E9F1-8248-BECF-A1BF3A6FD54E}" destId="{3F3036FF-D305-EF4A-BEDD-7092B1FBEF54}" srcOrd="1" destOrd="0" presId="urn:microsoft.com/office/officeart/2005/8/layout/hierarchy1"/>
    <dgm:cxn modelId="{C0C12A49-E6EF-9045-A11F-480FC7D1E55A}" type="presParOf" srcId="{F22E7AD3-49BF-4247-ADBD-587A93AB9367}" destId="{F933C3C7-452F-0B40-8F43-77A6BE6712D5}" srcOrd="1" destOrd="0" presId="urn:microsoft.com/office/officeart/2005/8/layout/hierarchy1"/>
    <dgm:cxn modelId="{16FAA53E-C1C0-9747-9B95-C1BF6C9D19B0}" type="presParOf" srcId="{F933C3C7-452F-0B40-8F43-77A6BE6712D5}" destId="{A410CA7B-8C91-8342-BB49-C7409C5A2A02}" srcOrd="0" destOrd="0" presId="urn:microsoft.com/office/officeart/2005/8/layout/hierarchy1"/>
    <dgm:cxn modelId="{031A72F2-566F-C843-B00A-135F27F840E3}" type="presParOf" srcId="{A410CA7B-8C91-8342-BB49-C7409C5A2A02}" destId="{F54B2A9A-F647-454C-995B-85135B8AA3FF}" srcOrd="0" destOrd="0" presId="urn:microsoft.com/office/officeart/2005/8/layout/hierarchy1"/>
    <dgm:cxn modelId="{F056C5C6-3394-5249-9356-4AF32F047C76}" type="presParOf" srcId="{A410CA7B-8C91-8342-BB49-C7409C5A2A02}" destId="{821F5A20-4D12-D849-95FA-B6E24660D863}" srcOrd="1" destOrd="0" presId="urn:microsoft.com/office/officeart/2005/8/layout/hierarchy1"/>
    <dgm:cxn modelId="{5D181B73-CD05-0F4D-B0E7-86738CE0CAA5}" type="presParOf" srcId="{F933C3C7-452F-0B40-8F43-77A6BE6712D5}" destId="{79C84E3E-8EC7-4E4A-8E57-968675187B55}" srcOrd="1" destOrd="0" presId="urn:microsoft.com/office/officeart/2005/8/layout/hierarchy1"/>
    <dgm:cxn modelId="{66A798B6-BF92-2A4B-8500-916D70FB8C13}" type="presParOf" srcId="{F22E7AD3-49BF-4247-ADBD-587A93AB9367}" destId="{14D394C6-2B41-EA4A-9ADD-B7059AA0145C}" srcOrd="2" destOrd="0" presId="urn:microsoft.com/office/officeart/2005/8/layout/hierarchy1"/>
    <dgm:cxn modelId="{87982EFC-7831-704C-A31A-3FC465FFDEF7}" type="presParOf" srcId="{14D394C6-2B41-EA4A-9ADD-B7059AA0145C}" destId="{66E9B047-8709-194E-8FF4-F6EDB4EDF95E}" srcOrd="0" destOrd="0" presId="urn:microsoft.com/office/officeart/2005/8/layout/hierarchy1"/>
    <dgm:cxn modelId="{7A7D80E9-CF2F-8D4D-8FAB-EEF20E1EB6A8}" type="presParOf" srcId="{66E9B047-8709-194E-8FF4-F6EDB4EDF95E}" destId="{7571AB07-11ED-AF43-AA4C-BF87E9462174}" srcOrd="0" destOrd="0" presId="urn:microsoft.com/office/officeart/2005/8/layout/hierarchy1"/>
    <dgm:cxn modelId="{C0661C93-9E1E-BD47-90E4-DC17AA5C7280}" type="presParOf" srcId="{66E9B047-8709-194E-8FF4-F6EDB4EDF95E}" destId="{60C3E02E-DB22-694D-BC6F-58F0BC5D6A00}" srcOrd="1" destOrd="0" presId="urn:microsoft.com/office/officeart/2005/8/layout/hierarchy1"/>
    <dgm:cxn modelId="{0489290F-6673-0F4C-8535-B55E43E94370}" type="presParOf" srcId="{14D394C6-2B41-EA4A-9ADD-B7059AA0145C}" destId="{BDCA6F94-1042-5B4C-AF89-3D9535A27CBC}" srcOrd="1" destOrd="0" presId="urn:microsoft.com/office/officeart/2005/8/layout/hierarchy1"/>
    <dgm:cxn modelId="{FF55699A-5C28-4C4E-B0C1-D4B9778DAB4D}" type="presParOf" srcId="{F22E7AD3-49BF-4247-ADBD-587A93AB9367}" destId="{ABA35CAA-91A9-0C47-A88F-F6608BA474F2}" srcOrd="3" destOrd="0" presId="urn:microsoft.com/office/officeart/2005/8/layout/hierarchy1"/>
    <dgm:cxn modelId="{4739A6F0-5E46-0B43-A156-DBDF65A61E49}" type="presParOf" srcId="{ABA35CAA-91A9-0C47-A88F-F6608BA474F2}" destId="{D516CD1B-B7D1-C941-B90E-15B21BD00F53}" srcOrd="0" destOrd="0" presId="urn:microsoft.com/office/officeart/2005/8/layout/hierarchy1"/>
    <dgm:cxn modelId="{8DFDB837-1543-C842-8DE2-F40A8FA1B3C7}" type="presParOf" srcId="{D516CD1B-B7D1-C941-B90E-15B21BD00F53}" destId="{3289BBB3-0D72-7442-A03C-7CADDB6A8F18}" srcOrd="0" destOrd="0" presId="urn:microsoft.com/office/officeart/2005/8/layout/hierarchy1"/>
    <dgm:cxn modelId="{791668CD-14EF-1849-AC93-FCC039C5DBB7}" type="presParOf" srcId="{D516CD1B-B7D1-C941-B90E-15B21BD00F53}" destId="{133C833A-DECF-B449-9AB3-134C78FD748C}" srcOrd="1" destOrd="0" presId="urn:microsoft.com/office/officeart/2005/8/layout/hierarchy1"/>
    <dgm:cxn modelId="{8D8E864B-04E8-0F41-A983-9893B7F1CE0F}" type="presParOf" srcId="{ABA35CAA-91A9-0C47-A88F-F6608BA474F2}" destId="{0B0FBFBA-D15B-6A45-A68A-6FFC4AA2D2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E8EC0-E5BD-DA42-8D81-4E00F5CE2A12}">
      <dsp:nvSpPr>
        <dsp:cNvPr id="0" name=""/>
        <dsp:cNvSpPr/>
      </dsp:nvSpPr>
      <dsp:spPr>
        <a:xfrm>
          <a:off x="3249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D9D3F-4CA9-DD44-B827-B47C532790E5}">
      <dsp:nvSpPr>
        <dsp:cNvPr id="0" name=""/>
        <dsp:cNvSpPr/>
      </dsp:nvSpPr>
      <dsp:spPr>
        <a:xfrm>
          <a:off x="261011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i="0" kern="1200"/>
            <a:t>Logistic Regression</a:t>
          </a:r>
          <a:endParaRPr lang="en-US" sz="2800" kern="1200"/>
        </a:p>
      </dsp:txBody>
      <dsp:txXfrm>
        <a:off x="304157" y="1163372"/>
        <a:ext cx="2233568" cy="1386819"/>
      </dsp:txXfrm>
    </dsp:sp>
    <dsp:sp modelId="{F54B2A9A-F647-454C-995B-85135B8AA3FF}">
      <dsp:nvSpPr>
        <dsp:cNvPr id="0" name=""/>
        <dsp:cNvSpPr/>
      </dsp:nvSpPr>
      <dsp:spPr>
        <a:xfrm>
          <a:off x="2838634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F5A20-4D12-D849-95FA-B6E24660D863}">
      <dsp:nvSpPr>
        <dsp:cNvPr id="0" name=""/>
        <dsp:cNvSpPr/>
      </dsp:nvSpPr>
      <dsp:spPr>
        <a:xfrm>
          <a:off x="3096396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i="0" kern="1200"/>
            <a:t>Decision Tree Classifier</a:t>
          </a:r>
          <a:endParaRPr lang="en-US" sz="2800" kern="1200"/>
        </a:p>
      </dsp:txBody>
      <dsp:txXfrm>
        <a:off x="3139542" y="1163372"/>
        <a:ext cx="2233568" cy="1386819"/>
      </dsp:txXfrm>
    </dsp:sp>
    <dsp:sp modelId="{7571AB07-11ED-AF43-AA4C-BF87E9462174}">
      <dsp:nvSpPr>
        <dsp:cNvPr id="0" name=""/>
        <dsp:cNvSpPr/>
      </dsp:nvSpPr>
      <dsp:spPr>
        <a:xfrm>
          <a:off x="5674019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3E02E-DB22-694D-BC6F-58F0BC5D6A00}">
      <dsp:nvSpPr>
        <dsp:cNvPr id="0" name=""/>
        <dsp:cNvSpPr/>
      </dsp:nvSpPr>
      <dsp:spPr>
        <a:xfrm>
          <a:off x="5931781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i="0" kern="1200"/>
            <a:t>Gradient Boost Classifier</a:t>
          </a:r>
          <a:endParaRPr lang="en-US" sz="2800" kern="1200"/>
        </a:p>
      </dsp:txBody>
      <dsp:txXfrm>
        <a:off x="5974927" y="1163372"/>
        <a:ext cx="2233568" cy="1386819"/>
      </dsp:txXfrm>
    </dsp:sp>
    <dsp:sp modelId="{3289BBB3-0D72-7442-A03C-7CADDB6A8F18}">
      <dsp:nvSpPr>
        <dsp:cNvPr id="0" name=""/>
        <dsp:cNvSpPr/>
      </dsp:nvSpPr>
      <dsp:spPr>
        <a:xfrm>
          <a:off x="8509404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C833A-DECF-B449-9AB3-134C78FD748C}">
      <dsp:nvSpPr>
        <dsp:cNvPr id="0" name=""/>
        <dsp:cNvSpPr/>
      </dsp:nvSpPr>
      <dsp:spPr>
        <a:xfrm>
          <a:off x="8767166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i="0" kern="1200"/>
            <a:t>Random Forest Classifier</a:t>
          </a:r>
          <a:endParaRPr lang="en-US" sz="2800" kern="1200"/>
        </a:p>
      </dsp:txBody>
      <dsp:txXfrm>
        <a:off x="8810312" y="1163372"/>
        <a:ext cx="2233568" cy="1386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June 29,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94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June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5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June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June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June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June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5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June 29,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3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June 29,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368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June 29,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5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June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7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June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7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June 29,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8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ortole/fake_news_detector/blob/main/news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37CAD-E0DA-AD43-DAFC-42DBB74C6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/>
              <a:t>Детектор фейковых новостных статей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82C799-CD5C-9783-02DC-2D42249AD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ru-RU" sz="2000">
                <a:solidFill>
                  <a:schemeClr val="tx1">
                    <a:alpha val="60000"/>
                  </a:schemeClr>
                </a:solidFill>
              </a:rPr>
              <a:t>Проектная работа Мерецкой М.А.</a:t>
            </a:r>
          </a:p>
          <a:p>
            <a:endParaRPr lang="ru-RU" sz="200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6" name="Picture 3">
            <a:extLst>
              <a:ext uri="{FF2B5EF4-FFF2-40B4-BE49-F238E27FC236}">
                <a16:creationId xmlns:a16="http://schemas.microsoft.com/office/drawing/2014/main" id="{872639D9-37A0-2E52-4EE7-E18310AF0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69" r="8303" b="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4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59C5-6720-DBAB-9197-F11CA4E9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50799"/>
            <a:ext cx="10879137" cy="1206563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dirty="0"/>
              <a:t>Цель: </a:t>
            </a:r>
            <a:r>
              <a:rPr lang="ru-RU" sz="2300" dirty="0"/>
              <a:t>построение модели машинного обучения, способной распознавать «фейковые» и правдивые новости. </a:t>
            </a:r>
          </a:p>
        </p:txBody>
      </p:sp>
      <p:sp>
        <p:nvSpPr>
          <p:cNvPr id="51" name="Rectangle 47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extBox 4">
            <a:extLst>
              <a:ext uri="{FF2B5EF4-FFF2-40B4-BE49-F238E27FC236}">
                <a16:creationId xmlns:a16="http://schemas.microsoft.com/office/drawing/2014/main" id="{73ACD76A-6686-4529-9E4D-B476BA1BEE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438537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59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8654D-BFC4-3BBD-6A34-BDDB0D3D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Dataset</a:t>
            </a:r>
            <a:endParaRPr lang="ru-R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9810C-005A-BF54-80A1-AF7D8F1E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de-DE" sz="1600">
                <a:hlinkClick r:id="rId2"/>
              </a:rPr>
              <a:t>https://github.com/Tortole/fake_news_detector/blob/main/news.zip</a:t>
            </a:r>
            <a:endParaRPr lang="de-DE" sz="1600"/>
          </a:p>
          <a:p>
            <a:endParaRPr lang="de-DE" sz="1600"/>
          </a:p>
          <a:p>
            <a:endParaRPr lang="ru-RU" sz="1600"/>
          </a:p>
        </p:txBody>
      </p:sp>
      <p:pic>
        <p:nvPicPr>
          <p:cNvPr id="5" name="Рисунок 4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C6690EC-A94A-17DC-882C-0285AB662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900" y="699259"/>
            <a:ext cx="7090237" cy="5459482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44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A2FF3-D0CA-0860-58E5-ACCB8BF0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29" y="576596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100" dirty="0" err="1"/>
              <a:t>Предобработка</a:t>
            </a:r>
            <a:r>
              <a:rPr lang="en-US" sz="4100" dirty="0"/>
              <a:t> </a:t>
            </a:r>
            <a:r>
              <a:rPr lang="en-US" sz="4100" dirty="0" err="1"/>
              <a:t>текста</a:t>
            </a:r>
            <a:endParaRPr lang="en-US" sz="41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Объект 4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FE42E7B-1359-F8BC-F01B-E00FBA26B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119369"/>
            <a:ext cx="7572136" cy="4486488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332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18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413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04545-FCEA-2B2A-2BE1-AF863253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Логистическая регрессия</a:t>
            </a:r>
          </a:p>
        </p:txBody>
      </p:sp>
      <p:grpSp>
        <p:nvGrpSpPr>
          <p:cNvPr id="55" name="Group 20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842413"/>
            <a:ext cx="762805" cy="734873"/>
            <a:chOff x="7950336" y="1300590"/>
            <a:chExt cx="762805" cy="73487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2" name="Рисунок 1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B4A2AE12-A25B-BA91-22B7-4F6413D8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0" y="3927060"/>
            <a:ext cx="5355373" cy="227603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58" name="Freeform: Shape 25">
            <a:extLst>
              <a:ext uri="{FF2B5EF4-FFF2-40B4-BE49-F238E27FC236}">
                <a16:creationId xmlns:a16="http://schemas.microsoft.com/office/drawing/2014/main" id="{57B709FF-BFDC-4D26-9990-BC26F14D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695687" y="5744830"/>
            <a:ext cx="998223" cy="1262947"/>
          </a:xfrm>
          <a:custGeom>
            <a:avLst/>
            <a:gdLst>
              <a:gd name="connsiteX0" fmla="*/ 458223 w 998223"/>
              <a:gd name="connsiteY0" fmla="*/ 0 h 1262947"/>
              <a:gd name="connsiteX1" fmla="*/ 982597 w 998223"/>
              <a:gd name="connsiteY1" fmla="*/ 931034 h 1262947"/>
              <a:gd name="connsiteX2" fmla="*/ 987252 w 998223"/>
              <a:gd name="connsiteY2" fmla="*/ 938533 h 1262947"/>
              <a:gd name="connsiteX3" fmla="*/ 998223 w 998223"/>
              <a:gd name="connsiteY3" fmla="*/ 992947 h 1262947"/>
              <a:gd name="connsiteX4" fmla="*/ 458223 w 998223"/>
              <a:gd name="connsiteY4" fmla="*/ 1262947 h 1262947"/>
              <a:gd name="connsiteX5" fmla="*/ 448893 w 998223"/>
              <a:gd name="connsiteY5" fmla="*/ 1262476 h 1262947"/>
              <a:gd name="connsiteX6" fmla="*/ 0 w 998223"/>
              <a:gd name="connsiteY6" fmla="*/ 81358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223" h="1262947">
                <a:moveTo>
                  <a:pt x="458223" y="0"/>
                </a:moveTo>
                <a:lnTo>
                  <a:pt x="982597" y="931034"/>
                </a:lnTo>
                <a:lnTo>
                  <a:pt x="987252" y="938533"/>
                </a:lnTo>
                <a:cubicBezTo>
                  <a:pt x="994446" y="956109"/>
                  <a:pt x="998223" y="974307"/>
                  <a:pt x="998223" y="992947"/>
                </a:cubicBezTo>
                <a:cubicBezTo>
                  <a:pt x="998223" y="1142064"/>
                  <a:pt x="756457" y="1262947"/>
                  <a:pt x="458223" y="1262947"/>
                </a:cubicBezTo>
                <a:lnTo>
                  <a:pt x="448893" y="1262476"/>
                </a:lnTo>
                <a:lnTo>
                  <a:pt x="0" y="813583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F427B2B-E8F7-4FF7-AA4D-5801283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88044" y="6135961"/>
            <a:ext cx="540000" cy="976595"/>
          </a:xfrm>
          <a:custGeom>
            <a:avLst/>
            <a:gdLst>
              <a:gd name="connsiteX0" fmla="*/ 164903 w 540000"/>
              <a:gd name="connsiteY0" fmla="*/ 42436 h 976595"/>
              <a:gd name="connsiteX1" fmla="*/ 270000 w 540000"/>
              <a:gd name="connsiteY1" fmla="*/ 0 h 976595"/>
              <a:gd name="connsiteX2" fmla="*/ 540000 w 540000"/>
              <a:gd name="connsiteY2" fmla="*/ 540000 h 976595"/>
              <a:gd name="connsiteX3" fmla="*/ 539530 w 540000"/>
              <a:gd name="connsiteY3" fmla="*/ 549329 h 976595"/>
              <a:gd name="connsiteX4" fmla="*/ 112264 w 540000"/>
              <a:gd name="connsiteY4" fmla="*/ 976595 h 976595"/>
              <a:gd name="connsiteX5" fmla="*/ 79081 w 540000"/>
              <a:gd name="connsiteY5" fmla="*/ 921838 h 976595"/>
              <a:gd name="connsiteX6" fmla="*/ 0 w 540000"/>
              <a:gd name="connsiteY6" fmla="*/ 540000 h 976595"/>
              <a:gd name="connsiteX7" fmla="*/ 164903 w 540000"/>
              <a:gd name="connsiteY7" fmla="*/ 42436 h 97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976595">
                <a:moveTo>
                  <a:pt x="164903" y="42436"/>
                </a:moveTo>
                <a:cubicBezTo>
                  <a:pt x="197206" y="15110"/>
                  <a:pt x="232721" y="0"/>
                  <a:pt x="270000" y="0"/>
                </a:cubicBezTo>
                <a:cubicBezTo>
                  <a:pt x="419117" y="0"/>
                  <a:pt x="540000" y="241766"/>
                  <a:pt x="540000" y="540000"/>
                </a:cubicBezTo>
                <a:lnTo>
                  <a:pt x="539530" y="549329"/>
                </a:lnTo>
                <a:lnTo>
                  <a:pt x="112264" y="976595"/>
                </a:lnTo>
                <a:lnTo>
                  <a:pt x="79081" y="921838"/>
                </a:lnTo>
                <a:cubicBezTo>
                  <a:pt x="30221" y="824117"/>
                  <a:pt x="0" y="689117"/>
                  <a:pt x="0" y="540000"/>
                </a:cubicBezTo>
                <a:cubicBezTo>
                  <a:pt x="0" y="316324"/>
                  <a:pt x="67997" y="124412"/>
                  <a:pt x="164903" y="4243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3C7F10-6272-3F5E-2E52-C49954CB5190}"/>
              </a:ext>
            </a:extLst>
          </p:cNvPr>
          <p:cNvSpPr txBox="1"/>
          <p:nvPr/>
        </p:nvSpPr>
        <p:spPr>
          <a:xfrm>
            <a:off x="550863" y="3409936"/>
            <a:ext cx="5437187" cy="268288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Результат:</a:t>
            </a:r>
          </a:p>
        </p:txBody>
      </p:sp>
      <p:pic>
        <p:nvPicPr>
          <p:cNvPr id="9" name="Объект 8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B8ABCFE-70F0-E280-9CB0-B86D576EF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8913" y="1361914"/>
            <a:ext cx="5268225" cy="4096044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823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9D271-CF79-49F4-3840-8CA0239A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>
            <a:normAutofit/>
          </a:bodyPr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чек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1994FF3-CDF6-9D84-6708-56155BBBD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3" y="2490077"/>
            <a:ext cx="3970685" cy="1439372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pic>
        <p:nvPicPr>
          <p:cNvPr id="9" name="Рисунок 8" descr="Изображение выглядит как текст, чек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D5F1152-BC27-1FCC-5A0C-389CE4B8A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01" y="2490077"/>
            <a:ext cx="3973501" cy="1430460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pic>
        <p:nvPicPr>
          <p:cNvPr id="7" name="Рисунок 6" descr="Изображение выглядит как текст, чек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14DA1C2-411E-F37B-2C14-7C4B00335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316" y="2490077"/>
            <a:ext cx="3970684" cy="1439372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7F4DC87-EB80-7420-CBCC-F5891A893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08500"/>
            <a:ext cx="6373813" cy="1562959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38D1F-D7E0-8347-C8C5-6CA8852C5460}"/>
              </a:ext>
            </a:extLst>
          </p:cNvPr>
          <p:cNvSpPr txBox="1"/>
          <p:nvPr/>
        </p:nvSpPr>
        <p:spPr>
          <a:xfrm>
            <a:off x="954761" y="2011430"/>
            <a:ext cx="235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11DC7-5466-2E91-07C8-BF646552B8BB}"/>
              </a:ext>
            </a:extLst>
          </p:cNvPr>
          <p:cNvSpPr txBox="1"/>
          <p:nvPr/>
        </p:nvSpPr>
        <p:spPr>
          <a:xfrm>
            <a:off x="5098066" y="2011430"/>
            <a:ext cx="199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Дерево решений: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5D380-743A-BA63-73C4-AFA904534360}"/>
              </a:ext>
            </a:extLst>
          </p:cNvPr>
          <p:cNvSpPr txBox="1"/>
          <p:nvPr/>
        </p:nvSpPr>
        <p:spPr>
          <a:xfrm>
            <a:off x="9311220" y="201143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Случайный лес: </a:t>
            </a:r>
          </a:p>
        </p:txBody>
      </p:sp>
    </p:spTree>
    <p:extLst>
      <p:ext uri="{BB962C8B-B14F-4D97-AF65-F5344CB8AC3E}">
        <p14:creationId xmlns:p14="http://schemas.microsoft.com/office/powerpoint/2010/main" val="40557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11D47-076A-9D58-0BA8-D818C20C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8335961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ru-RU" dirty="0"/>
              <a:t>Переходим к тестированию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40805FD-438C-505A-CF6B-BE84BFFBE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292" y="2083435"/>
            <a:ext cx="9185415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9A981-01E8-4897-8841-B5257DAF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endParaRPr lang="ru-RU"/>
          </a:p>
        </p:txBody>
      </p:sp>
      <p:pic>
        <p:nvPicPr>
          <p:cNvPr id="17" name="Объект 16" descr="Флажок со сплошной заливкой">
            <a:extLst>
              <a:ext uri="{FF2B5EF4-FFF2-40B4-BE49-F238E27FC236}">
                <a16:creationId xmlns:a16="http://schemas.microsoft.com/office/drawing/2014/main" id="{E9AE5B80-185B-7237-D294-BFA89A7B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1266" y="549275"/>
            <a:ext cx="914400" cy="914400"/>
          </a:xfrm>
        </p:spPr>
      </p:pic>
      <p:pic>
        <p:nvPicPr>
          <p:cNvPr id="15" name="Рисунок 14" descr="Изображение выглядит как текст, Шрифт, алгебр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8984DD0-58CF-A539-7415-DED487080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4" y="3343411"/>
            <a:ext cx="7035931" cy="1530312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</p:spPr>
      </p:pic>
      <p:pic>
        <p:nvPicPr>
          <p:cNvPr id="5" name="Объект 4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3AD432F-D70E-925B-9CFA-54BD5EF4B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35" y="327628"/>
            <a:ext cx="6985760" cy="1379687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</p:spPr>
      </p:pic>
      <p:pic>
        <p:nvPicPr>
          <p:cNvPr id="11" name="Рисунок 10" descr="Изображение выглядит как текст, Шрифт, снимок экрана, алгебра&#10;&#10;Автоматически созданное описание">
            <a:extLst>
              <a:ext uri="{FF2B5EF4-FFF2-40B4-BE49-F238E27FC236}">
                <a16:creationId xmlns:a16="http://schemas.microsoft.com/office/drawing/2014/main" id="{4185DA4A-BB45-E2C3-A07A-1BB7C7F80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39" y="1867730"/>
            <a:ext cx="7101779" cy="1331581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</p:spPr>
      </p:pic>
      <p:pic>
        <p:nvPicPr>
          <p:cNvPr id="13" name="Рисунок 12" descr="Изображение выглядит как текст, Шрифт, снимок экрана, алгебра&#10;&#10;Автоматически созданное описание">
            <a:extLst>
              <a:ext uri="{FF2B5EF4-FFF2-40B4-BE49-F238E27FC236}">
                <a16:creationId xmlns:a16="http://schemas.microsoft.com/office/drawing/2014/main" id="{BF4D9CDE-F9C5-F314-7A9F-D04E0DEC9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63" y="5067041"/>
            <a:ext cx="7174529" cy="1309351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</p:spPr>
      </p:pic>
      <p:pic>
        <p:nvPicPr>
          <p:cNvPr id="18" name="Объект 16" descr="Флажок со сплошной заливкой">
            <a:extLst>
              <a:ext uri="{FF2B5EF4-FFF2-40B4-BE49-F238E27FC236}">
                <a16:creationId xmlns:a16="http://schemas.microsoft.com/office/drawing/2014/main" id="{A8F87856-9316-F8D2-FB01-A74ED7FC8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1266" y="2247189"/>
            <a:ext cx="914400" cy="914400"/>
          </a:xfrm>
          <a:prstGeom prst="rect">
            <a:avLst/>
          </a:prstGeom>
        </p:spPr>
      </p:pic>
      <p:pic>
        <p:nvPicPr>
          <p:cNvPr id="23" name="Рисунок 22" descr="Закрыть со сплошной заливкой">
            <a:extLst>
              <a:ext uri="{FF2B5EF4-FFF2-40B4-BE49-F238E27FC236}">
                <a16:creationId xmlns:a16="http://schemas.microsoft.com/office/drawing/2014/main" id="{F7197F00-6EF5-AB83-61AE-55F4945B4E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7928" y="3688616"/>
            <a:ext cx="914400" cy="914400"/>
          </a:xfrm>
          <a:prstGeom prst="rect">
            <a:avLst/>
          </a:prstGeom>
        </p:spPr>
      </p:pic>
      <p:pic>
        <p:nvPicPr>
          <p:cNvPr id="35" name="Рисунок 34" descr="Закрыть со сплошной заливкой">
            <a:extLst>
              <a:ext uri="{FF2B5EF4-FFF2-40B4-BE49-F238E27FC236}">
                <a16:creationId xmlns:a16="http://schemas.microsoft.com/office/drawing/2014/main" id="{07269B61-36B4-573B-B00E-0EF7706EED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7928" y="52733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9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EF6CD-D517-653D-E207-2BF15D76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1" y="1362735"/>
            <a:ext cx="7835899" cy="403491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 err="1"/>
              <a:t>Спасибо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внимание</a:t>
            </a:r>
            <a:r>
              <a:rPr lang="en-US" dirty="0"/>
              <a:t>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D8A8834-B1C8-4FAE-12B5-CF4A315BF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939" y="549275"/>
            <a:ext cx="5761037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526897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81A33"/>
      </a:dk2>
      <a:lt2>
        <a:srgbClr val="F0F3F2"/>
      </a:lt2>
      <a:accent1>
        <a:srgbClr val="C34D7D"/>
      </a:accent1>
      <a:accent2>
        <a:srgbClr val="B13B9C"/>
      </a:accent2>
      <a:accent3>
        <a:srgbClr val="A74DC3"/>
      </a:accent3>
      <a:accent4>
        <a:srgbClr val="643BB1"/>
      </a:accent4>
      <a:accent5>
        <a:srgbClr val="4D55C3"/>
      </a:accent5>
      <a:accent6>
        <a:srgbClr val="3B75B1"/>
      </a:accent6>
      <a:hlink>
        <a:srgbClr val="6359C7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82</Words>
  <Application>Microsoft Macintosh PowerPoint</Application>
  <PresentationFormat>Широкоэкранный</PresentationFormat>
  <Paragraphs>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3DFloatVTI</vt:lpstr>
      <vt:lpstr>Детектор фейковых новостных статей</vt:lpstr>
      <vt:lpstr>Цель: построение модели машинного обучения, способной распознавать «фейковые» и правдивые новости. </vt:lpstr>
      <vt:lpstr>Dataset</vt:lpstr>
      <vt:lpstr>Предобработка текста</vt:lpstr>
      <vt:lpstr>Логистическая регрессия</vt:lpstr>
      <vt:lpstr>Презентация PowerPoint</vt:lpstr>
      <vt:lpstr>Переходим к тестированию 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Мерецкая Маргарита Алексеевна</dc:creator>
  <cp:lastModifiedBy>Мерецкая Маргарита Алексеевна</cp:lastModifiedBy>
  <cp:revision>1</cp:revision>
  <dcterms:created xsi:type="dcterms:W3CDTF">2024-06-29T05:09:06Z</dcterms:created>
  <dcterms:modified xsi:type="dcterms:W3CDTF">2024-06-29T06:47:36Z</dcterms:modified>
</cp:coreProperties>
</file>