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Days One" panose="020B0604020202020204" charset="0"/>
      <p:regular r:id="rId10"/>
    </p:embeddedFont>
    <p:embeddedFont>
      <p:font typeface="La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5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6170"/>
    <a:srgbClr val="0999ED"/>
    <a:srgbClr val="0999D6"/>
    <a:srgbClr val="383838"/>
    <a:srgbClr val="EDF1F5"/>
    <a:srgbClr val="6600CC"/>
    <a:srgbClr val="86C7ED"/>
    <a:srgbClr val="E9F1FF"/>
    <a:srgbClr val="E0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0FE30A-2FE0-4DBC-8447-63C5B4E0D8A4}">
  <a:tblStyle styleId="{C00FE30A-2FE0-4DBC-8447-63C5B4E0D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14" y="234"/>
      </p:cViewPr>
      <p:guideLst>
        <p:guide orient="horz" pos="3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/>
          <p:nvPr/>
        </p:nvSpPr>
        <p:spPr>
          <a:xfrm>
            <a:off x="7493100" y="-116197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4"/>
          <p:cNvSpPr/>
          <p:nvPr/>
        </p:nvSpPr>
        <p:spPr>
          <a:xfrm>
            <a:off x="-2665675" y="278997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4"/>
          <p:cNvSpPr/>
          <p:nvPr/>
        </p:nvSpPr>
        <p:spPr>
          <a:xfrm rot="1848319">
            <a:off x="6172266" y="2568611"/>
            <a:ext cx="3492400" cy="4079767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4"/>
          <p:cNvSpPr/>
          <p:nvPr/>
        </p:nvSpPr>
        <p:spPr>
          <a:xfrm rot="7003599" flipH="1">
            <a:off x="19183" y="-1603364"/>
            <a:ext cx="3492424" cy="407967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50000">
              <a:schemeClr val="lt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Days One"/>
              <a:buNone/>
              <a:defRPr sz="35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0109"/>
            <a:ext cx="9144000" cy="317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6720"/>
            <a:ext cx="9144000" cy="317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154897"/>
            <a:ext cx="1234440" cy="12344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30" y="2757002"/>
            <a:ext cx="1218895" cy="1218895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4846320" y="1183628"/>
            <a:ext cx="3883022" cy="3318804"/>
          </a:xfrm>
          <a:prstGeom prst="roundRect">
            <a:avLst>
              <a:gd name="adj" fmla="val 2341"/>
            </a:avLst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832860" y="346710"/>
            <a:ext cx="4896482" cy="579120"/>
          </a:xfrm>
          <a:prstGeom prst="roundRect">
            <a:avLst>
              <a:gd name="adj" fmla="val 10236"/>
            </a:avLst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algn="r"/>
            <a:endParaRPr lang="en-US" b="1">
              <a:solidFill>
                <a:srgbClr val="86C7ED"/>
              </a:solidFill>
            </a:endParaRPr>
          </a:p>
        </p:txBody>
      </p:sp>
      <p:pic>
        <p:nvPicPr>
          <p:cNvPr id="2050" name="Picture 2" descr="Tập tin:Logo IUH.png – Wikipedia tiếng Việ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022" y="376597"/>
            <a:ext cx="992259" cy="43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525" y="1054469"/>
            <a:ext cx="1467903" cy="14679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525" y="2594762"/>
            <a:ext cx="1543377" cy="154337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583381" y="1446143"/>
            <a:ext cx="2736263" cy="523220"/>
          </a:xfrm>
          <a:prstGeom prst="rect">
            <a:avLst/>
          </a:prstGeom>
          <a:noFill/>
          <a:ln>
            <a:solidFill>
              <a:srgbClr val="86C7ED"/>
            </a:solidFill>
            <a:round/>
          </a:ln>
        </p:spPr>
        <p:txBody>
          <a:bodyPr wrap="square" rtlCol="0">
            <a:spAutoFit/>
          </a:bodyPr>
          <a:lstStyle/>
          <a:p>
            <a:pPr lvl="3" algn="ctr"/>
            <a:r>
              <a:rPr lang="en-US">
                <a:solidFill>
                  <a:srgbClr val="86C7ED"/>
                </a:solidFill>
              </a:rPr>
              <a:t>XÂY DỰNG ỨNG DỤNG DI ĐỘNG CHO HỆ THỐNG IOT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68046" y="459018"/>
            <a:ext cx="316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algn="r"/>
            <a:r>
              <a:rPr lang="en-US" b="1">
                <a:solidFill>
                  <a:srgbClr val="516170"/>
                </a:solidFill>
              </a:rPr>
              <a:t>ĐỀ TÀI KHOÁ LUẬN TỐT NGHIỆP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52499" y="2171328"/>
            <a:ext cx="1488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rgbClr val="516170"/>
                </a:solidFill>
              </a:rPr>
              <a:t>THỰC HIỆN ĐỀ TÀI</a:t>
            </a:r>
            <a:endParaRPr lang="en-US" sz="1100" b="1">
              <a:solidFill>
                <a:srgbClr val="51617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10220" y="2979905"/>
            <a:ext cx="1942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rgbClr val="516170"/>
                </a:solidFill>
              </a:rPr>
              <a:t>GIÁO VIÊN HƯỚNG DẪN</a:t>
            </a:r>
            <a:endParaRPr lang="en-US" sz="1100" b="1">
              <a:solidFill>
                <a:srgbClr val="51617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271645" y="2561788"/>
            <a:ext cx="1695450" cy="265548"/>
            <a:chOff x="5148333" y="2640207"/>
            <a:chExt cx="1695450" cy="265548"/>
          </a:xfrm>
        </p:grpSpPr>
        <p:sp>
          <p:nvSpPr>
            <p:cNvPr id="22" name="TextBox 21"/>
            <p:cNvSpPr txBox="1"/>
            <p:nvPr/>
          </p:nvSpPr>
          <p:spPr>
            <a:xfrm>
              <a:off x="5355096" y="2644145"/>
              <a:ext cx="14886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smtClean="0">
                  <a:solidFill>
                    <a:srgbClr val="516170"/>
                  </a:solidFill>
                </a:rPr>
                <a:t>Đoàn Tấn Nam</a:t>
              </a:r>
              <a:endParaRPr lang="en-US" sz="1100">
                <a:solidFill>
                  <a:srgbClr val="516170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333" y="2640207"/>
              <a:ext cx="252853" cy="25285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852795" y="2555255"/>
            <a:ext cx="1678427" cy="268422"/>
            <a:chOff x="6746506" y="2650210"/>
            <a:chExt cx="1678427" cy="268422"/>
          </a:xfrm>
        </p:grpSpPr>
        <p:sp>
          <p:nvSpPr>
            <p:cNvPr id="21" name="TextBox 20"/>
            <p:cNvSpPr txBox="1"/>
            <p:nvPr/>
          </p:nvSpPr>
          <p:spPr>
            <a:xfrm>
              <a:off x="6936246" y="2657022"/>
              <a:ext cx="14886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smtClean="0">
                  <a:solidFill>
                    <a:srgbClr val="516170"/>
                  </a:solidFill>
                </a:rPr>
                <a:t>Nguyễn Tấn Pháp</a:t>
              </a:r>
              <a:endParaRPr lang="en-US" sz="1100">
                <a:solidFill>
                  <a:srgbClr val="516170"/>
                </a:solidFill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506" y="2650210"/>
              <a:ext cx="249481" cy="249481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5271645" y="3383532"/>
            <a:ext cx="2276661" cy="263031"/>
            <a:chOff x="5389059" y="3550769"/>
            <a:chExt cx="2276661" cy="263031"/>
          </a:xfrm>
        </p:grpSpPr>
        <p:sp>
          <p:nvSpPr>
            <p:cNvPr id="31" name="TextBox 30"/>
            <p:cNvSpPr txBox="1"/>
            <p:nvPr/>
          </p:nvSpPr>
          <p:spPr>
            <a:xfrm>
              <a:off x="5585460" y="3552190"/>
              <a:ext cx="2080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smtClean="0">
                  <a:solidFill>
                    <a:srgbClr val="516170"/>
                  </a:solidFill>
                </a:rPr>
                <a:t>Nguyễn Thế kỳ Sương</a:t>
              </a:r>
              <a:endParaRPr lang="en-US" sz="1100">
                <a:solidFill>
                  <a:srgbClr val="516170"/>
                </a:solidFill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9059" y="3550769"/>
              <a:ext cx="252853" cy="252853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878" y="3719218"/>
            <a:ext cx="1177558" cy="11775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6472"/>
            <a:ext cx="9144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5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09"/>
          <a:stretch/>
        </p:blipFill>
        <p:spPr>
          <a:xfrm>
            <a:off x="0" y="4147456"/>
            <a:ext cx="9144000" cy="2663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92"/>
          <a:stretch/>
        </p:blipFill>
        <p:spPr>
          <a:xfrm>
            <a:off x="0" y="4310742"/>
            <a:ext cx="9144000" cy="2645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86"/>
          <a:stretch/>
        </p:blipFill>
        <p:spPr>
          <a:xfrm>
            <a:off x="0" y="-406037"/>
            <a:ext cx="9144000" cy="1426029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-6927" y="1980012"/>
            <a:ext cx="9144000" cy="0"/>
          </a:xfrm>
          <a:prstGeom prst="line">
            <a:avLst/>
          </a:prstGeom>
          <a:ln w="25400" cap="flat" cmpd="sng" algn="ctr">
            <a:solidFill>
              <a:srgbClr val="51617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92728" y="1423554"/>
            <a:ext cx="1032164" cy="1032164"/>
          </a:xfrm>
          <a:prstGeom prst="ellipse">
            <a:avLst/>
          </a:prstGeom>
          <a:solidFill>
            <a:schemeClr val="tx2"/>
          </a:solidFill>
          <a:ln>
            <a:solidFill>
              <a:srgbClr val="516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36864" y="2606462"/>
            <a:ext cx="1343891" cy="1083045"/>
            <a:chOff x="498764" y="2537158"/>
            <a:chExt cx="1343891" cy="1083045"/>
          </a:xfrm>
        </p:grpSpPr>
        <p:sp>
          <p:nvSpPr>
            <p:cNvPr id="13" name="TextBox 12"/>
            <p:cNvSpPr txBox="1"/>
            <p:nvPr/>
          </p:nvSpPr>
          <p:spPr>
            <a:xfrm>
              <a:off x="616528" y="2537158"/>
              <a:ext cx="1108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srgbClr val="516170"/>
                  </a:solidFill>
                </a:rPr>
                <a:t>Tổng quan</a:t>
              </a:r>
              <a:endParaRPr lang="en-US" b="1">
                <a:solidFill>
                  <a:srgbClr val="51617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8764" y="2912317"/>
              <a:ext cx="13438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smtClean="0">
                  <a:solidFill>
                    <a:srgbClr val="516170"/>
                  </a:solidFill>
                </a:rPr>
                <a:t>Giới thiệu tổng quan đề tài thực hiện, những khái niệm liên quan</a:t>
              </a:r>
              <a:endParaRPr lang="en-US" sz="1000">
                <a:solidFill>
                  <a:srgbClr val="51617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93171" y="1454937"/>
            <a:ext cx="1343891" cy="2226657"/>
            <a:chOff x="2718955" y="1463930"/>
            <a:chExt cx="1343891" cy="2226657"/>
          </a:xfrm>
        </p:grpSpPr>
        <p:sp>
          <p:nvSpPr>
            <p:cNvPr id="10" name="Oval 9"/>
            <p:cNvSpPr/>
            <p:nvPr/>
          </p:nvSpPr>
          <p:spPr>
            <a:xfrm>
              <a:off x="2874819" y="1463930"/>
              <a:ext cx="1032164" cy="1032164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5161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718955" y="2607542"/>
              <a:ext cx="1343891" cy="1083045"/>
              <a:chOff x="498764" y="2537158"/>
              <a:chExt cx="1343891" cy="108304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16528" y="2537158"/>
                <a:ext cx="11083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rgbClr val="516170"/>
                    </a:solidFill>
                  </a:rPr>
                  <a:t>Firebase</a:t>
                </a:r>
                <a:endParaRPr lang="en-US" b="1">
                  <a:solidFill>
                    <a:srgbClr val="51617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98764" y="2912317"/>
                <a:ext cx="134389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smtClean="0">
                    <a:solidFill>
                      <a:srgbClr val="516170"/>
                    </a:solidFill>
                  </a:rPr>
                  <a:t>Giới thiệu, giải thích Firebase, những tính năng sử dụng trong đề tài</a:t>
                </a:r>
                <a:endParaRPr lang="en-US" sz="1000">
                  <a:solidFill>
                    <a:srgbClr val="516170"/>
                  </a:solidFill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012"/>
            <a:stretch/>
          </p:blipFill>
          <p:spPr>
            <a:xfrm>
              <a:off x="3156453" y="1697085"/>
              <a:ext cx="475910" cy="565854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5369006" y="1452694"/>
            <a:ext cx="1343891" cy="2428103"/>
            <a:chOff x="4901047" y="1423554"/>
            <a:chExt cx="1343891" cy="2428103"/>
          </a:xfrm>
        </p:grpSpPr>
        <p:sp>
          <p:nvSpPr>
            <p:cNvPr id="11" name="Oval 10"/>
            <p:cNvSpPr/>
            <p:nvPr/>
          </p:nvSpPr>
          <p:spPr>
            <a:xfrm>
              <a:off x="5056911" y="1423554"/>
              <a:ext cx="1032164" cy="1032164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5161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4523" y="1692159"/>
              <a:ext cx="569197" cy="494954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4901047" y="2607541"/>
              <a:ext cx="1343891" cy="1244116"/>
              <a:chOff x="498764" y="2529975"/>
              <a:chExt cx="1343891" cy="1244116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24742" y="2529975"/>
                <a:ext cx="12919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rgbClr val="516170"/>
                    </a:solidFill>
                  </a:rPr>
                  <a:t>React Native</a:t>
                </a:r>
                <a:endParaRPr lang="en-US" b="1">
                  <a:solidFill>
                    <a:srgbClr val="51617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98764" y="2912317"/>
                <a:ext cx="134389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smtClean="0">
                    <a:solidFill>
                      <a:srgbClr val="516170"/>
                    </a:solidFill>
                  </a:rPr>
                  <a:t>Sơ lược về ngôn ngữ sử dụng, giải thích, cơ chế hoạt động, ứng dụng nó vào đề tài</a:t>
                </a:r>
                <a:endParaRPr lang="en-US" sz="1000">
                  <a:solidFill>
                    <a:srgbClr val="516170"/>
                  </a:solidFill>
                </a:endParaRPr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80" y="1692159"/>
            <a:ext cx="431579" cy="431579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7083138" y="1452694"/>
            <a:ext cx="1343891" cy="2083847"/>
            <a:chOff x="7083138" y="1452694"/>
            <a:chExt cx="1343891" cy="2083847"/>
          </a:xfrm>
        </p:grpSpPr>
        <p:sp>
          <p:nvSpPr>
            <p:cNvPr id="12" name="Oval 11"/>
            <p:cNvSpPr/>
            <p:nvPr/>
          </p:nvSpPr>
          <p:spPr>
            <a:xfrm>
              <a:off x="7239002" y="1452694"/>
              <a:ext cx="1032164" cy="1032164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5161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7914" y="1725945"/>
              <a:ext cx="417387" cy="417387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7083138" y="2600201"/>
              <a:ext cx="1343891" cy="936340"/>
              <a:chOff x="498764" y="2529975"/>
              <a:chExt cx="1343891" cy="93634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24742" y="2529975"/>
                <a:ext cx="12919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rgbClr val="516170"/>
                    </a:solidFill>
                  </a:rPr>
                  <a:t>Sơ đồ khối</a:t>
                </a:r>
                <a:endParaRPr lang="en-US" b="1">
                  <a:solidFill>
                    <a:srgbClr val="51617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98764" y="2912317"/>
                <a:ext cx="134389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smtClean="0">
                    <a:solidFill>
                      <a:srgbClr val="516170"/>
                    </a:solidFill>
                  </a:rPr>
                  <a:t>Trình bày khái quát sơ đồ khối, diễn giải lí do</a:t>
                </a:r>
                <a:endParaRPr lang="en-US" sz="1000">
                  <a:solidFill>
                    <a:srgbClr val="516170"/>
                  </a:solidFill>
                </a:endParaRP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2097795" y="1424864"/>
            <a:ext cx="1343891" cy="2380545"/>
            <a:chOff x="2718955" y="1463930"/>
            <a:chExt cx="1343891" cy="2380545"/>
          </a:xfrm>
        </p:grpSpPr>
        <p:sp>
          <p:nvSpPr>
            <p:cNvPr id="33" name="Oval 32"/>
            <p:cNvSpPr/>
            <p:nvPr/>
          </p:nvSpPr>
          <p:spPr>
            <a:xfrm>
              <a:off x="2874819" y="1463930"/>
              <a:ext cx="1032164" cy="1032164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5161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718955" y="2607542"/>
              <a:ext cx="1343891" cy="1236933"/>
              <a:chOff x="498764" y="2537158"/>
              <a:chExt cx="1343891" cy="1236933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616528" y="2537158"/>
                <a:ext cx="11083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rgbClr val="516170"/>
                    </a:solidFill>
                  </a:rPr>
                  <a:t>Ý tưởng</a:t>
                </a:r>
                <a:endParaRPr lang="en-US" b="1">
                  <a:solidFill>
                    <a:srgbClr val="516170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98764" y="2912317"/>
                <a:ext cx="134389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smtClean="0">
                    <a:solidFill>
                      <a:srgbClr val="516170"/>
                    </a:solidFill>
                  </a:rPr>
                  <a:t>Quá trình lên ý tưởng thực hiện đề tài phát thảo ý tưởng ban đầu cho hệ thống</a:t>
                </a:r>
                <a:endParaRPr lang="en-US" sz="1000">
                  <a:solidFill>
                    <a:srgbClr val="516170"/>
                  </a:solidFill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6453" y="1742057"/>
              <a:ext cx="475910" cy="475910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649995" y="309186"/>
            <a:ext cx="299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516170"/>
                </a:solidFill>
              </a:rPr>
              <a:t>NỘI DUNG TRÌNH BÀY</a:t>
            </a:r>
            <a:endParaRPr lang="en-US" sz="2000" b="1">
              <a:solidFill>
                <a:srgbClr val="5161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0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09"/>
          <a:stretch/>
        </p:blipFill>
        <p:spPr>
          <a:xfrm>
            <a:off x="0" y="4147456"/>
            <a:ext cx="9144000" cy="2663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92"/>
          <a:stretch/>
        </p:blipFill>
        <p:spPr>
          <a:xfrm>
            <a:off x="0" y="4310742"/>
            <a:ext cx="9144000" cy="2645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86"/>
          <a:stretch/>
        </p:blipFill>
        <p:spPr>
          <a:xfrm>
            <a:off x="0" y="-406037"/>
            <a:ext cx="9144000" cy="142602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49995" y="309186"/>
            <a:ext cx="414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516170"/>
                </a:solidFill>
              </a:rPr>
              <a:t>GIỚI THIỆU TỔNG QUAN ĐỀ TÀI</a:t>
            </a:r>
            <a:endParaRPr lang="en-US" sz="2000" b="1">
              <a:solidFill>
                <a:srgbClr val="516170"/>
              </a:solidFill>
            </a:endParaRPr>
          </a:p>
        </p:txBody>
      </p:sp>
      <p:pic>
        <p:nvPicPr>
          <p:cNvPr id="1026" name="Picture 2" descr="Radioenge IoT | Connectivity and Internet of Thing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4" r="16714"/>
          <a:stretch/>
        </p:blipFill>
        <p:spPr bwMode="auto">
          <a:xfrm>
            <a:off x="858898" y="1251401"/>
            <a:ext cx="3051115" cy="282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74708" y="872582"/>
            <a:ext cx="3419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516170"/>
                </a:solidFill>
              </a:rPr>
              <a:t>Ứng dụng của của IOT(Internet Of thing)</a:t>
            </a:r>
            <a:endParaRPr lang="en-US">
              <a:solidFill>
                <a:srgbClr val="51617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1424519"/>
            <a:ext cx="3155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smtClean="0">
                <a:solidFill>
                  <a:srgbClr val="516170"/>
                </a:solidFill>
              </a:rPr>
              <a:t>Mọi thứ được kết nối và điều khiển giám sát thông qua hệ thống mạng.</a:t>
            </a:r>
            <a:endParaRPr lang="en-US" sz="1800" i="1">
              <a:solidFill>
                <a:srgbClr val="5161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30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09"/>
          <a:stretch/>
        </p:blipFill>
        <p:spPr>
          <a:xfrm>
            <a:off x="0" y="4147456"/>
            <a:ext cx="9144000" cy="2663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92"/>
          <a:stretch/>
        </p:blipFill>
        <p:spPr>
          <a:xfrm>
            <a:off x="0" y="4310742"/>
            <a:ext cx="9144000" cy="2645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86"/>
          <a:stretch/>
        </p:blipFill>
        <p:spPr>
          <a:xfrm>
            <a:off x="0" y="-406037"/>
            <a:ext cx="9144000" cy="142602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49995" y="309186"/>
            <a:ext cx="414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516170"/>
                </a:solidFill>
              </a:rPr>
              <a:t>GIỚI THIỆU TỔNG QUAN ĐỀ TÀI</a:t>
            </a:r>
            <a:endParaRPr lang="en-US" sz="2000" b="1">
              <a:solidFill>
                <a:srgbClr val="51617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4709" y="872582"/>
            <a:ext cx="2785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516170"/>
                </a:solidFill>
              </a:rPr>
              <a:t>CÁC PLAFORM IOT HIỆN NAY</a:t>
            </a:r>
            <a:endParaRPr lang="en-US">
              <a:solidFill>
                <a:srgbClr val="516170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72" y="1424519"/>
            <a:ext cx="2154726" cy="133267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690" y="2407958"/>
            <a:ext cx="2001647" cy="140115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59" y="1573994"/>
            <a:ext cx="1731677" cy="134586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742" y="2759490"/>
            <a:ext cx="2318258" cy="115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0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09"/>
          <a:stretch/>
        </p:blipFill>
        <p:spPr>
          <a:xfrm>
            <a:off x="0" y="4147456"/>
            <a:ext cx="9144000" cy="2663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92"/>
          <a:stretch/>
        </p:blipFill>
        <p:spPr>
          <a:xfrm>
            <a:off x="0" y="4310742"/>
            <a:ext cx="9144000" cy="2645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86"/>
          <a:stretch/>
        </p:blipFill>
        <p:spPr>
          <a:xfrm>
            <a:off x="0" y="-406037"/>
            <a:ext cx="9144000" cy="142602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49995" y="309186"/>
            <a:ext cx="414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516170"/>
                </a:solidFill>
              </a:rPr>
              <a:t>XÂY DỰNG Ý TƯỞNG ĐỀ TÀI</a:t>
            </a:r>
            <a:endParaRPr lang="en-US" sz="2000" b="1">
              <a:solidFill>
                <a:srgbClr val="5161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1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09"/>
          <a:stretch/>
        </p:blipFill>
        <p:spPr>
          <a:xfrm>
            <a:off x="0" y="4147456"/>
            <a:ext cx="9144000" cy="2663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92"/>
          <a:stretch/>
        </p:blipFill>
        <p:spPr>
          <a:xfrm>
            <a:off x="0" y="4310742"/>
            <a:ext cx="9144000" cy="2645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86"/>
          <a:stretch/>
        </p:blipFill>
        <p:spPr>
          <a:xfrm>
            <a:off x="0" y="-406037"/>
            <a:ext cx="9144000" cy="142602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49994" y="309186"/>
            <a:ext cx="1491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516170"/>
                </a:solidFill>
              </a:rPr>
              <a:t>FIREBASE</a:t>
            </a:r>
            <a:endParaRPr lang="en-US" sz="2000" b="1">
              <a:solidFill>
                <a:srgbClr val="51617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49994" y="2042533"/>
            <a:ext cx="1082382" cy="1082382"/>
            <a:chOff x="2253658" y="1424863"/>
            <a:chExt cx="2120633" cy="2120633"/>
          </a:xfrm>
        </p:grpSpPr>
        <p:sp>
          <p:nvSpPr>
            <p:cNvPr id="20" name="Oval 19"/>
            <p:cNvSpPr/>
            <p:nvPr/>
          </p:nvSpPr>
          <p:spPr>
            <a:xfrm>
              <a:off x="2253658" y="1424863"/>
              <a:ext cx="2120633" cy="2120633"/>
            </a:xfrm>
            <a:prstGeom prst="ellipse">
              <a:avLst/>
            </a:prstGeom>
            <a:solidFill>
              <a:schemeClr val="tx2"/>
            </a:solidFill>
            <a:ln w="41275">
              <a:solidFill>
                <a:srgbClr val="5161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4704" y="1635909"/>
              <a:ext cx="1698539" cy="1698539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732808" y="1214941"/>
            <a:ext cx="2206887" cy="580628"/>
            <a:chOff x="1128584" y="1561182"/>
            <a:chExt cx="2496065" cy="69598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8186" y="1603897"/>
              <a:ext cx="2376860" cy="610556"/>
            </a:xfrm>
            <a:prstGeom prst="rect">
              <a:avLst/>
            </a:prstGeom>
          </p:spPr>
        </p:pic>
        <p:sp>
          <p:nvSpPr>
            <p:cNvPr id="22" name="Rounded Rectangle 21"/>
            <p:cNvSpPr/>
            <p:nvPr/>
          </p:nvSpPr>
          <p:spPr>
            <a:xfrm>
              <a:off x="1128584" y="1561182"/>
              <a:ext cx="2496065" cy="695986"/>
            </a:xfrm>
            <a:prstGeom prst="roundRect">
              <a:avLst/>
            </a:prstGeom>
            <a:noFill/>
            <a:ln w="28575">
              <a:solidFill>
                <a:srgbClr val="5161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Elbow Connector 28"/>
          <p:cNvCxnSpPr>
            <a:cxnSpLocks/>
            <a:stCxn id="20" idx="0"/>
            <a:endCxn id="22" idx="1"/>
          </p:cNvCxnSpPr>
          <p:nvPr/>
        </p:nvCxnSpPr>
        <p:spPr>
          <a:xfrm rot="5400000" flipH="1" flipV="1">
            <a:off x="1193357" y="1503083"/>
            <a:ext cx="537278" cy="541623"/>
          </a:xfrm>
          <a:prstGeom prst="bentConnector2">
            <a:avLst/>
          </a:prstGeom>
          <a:ln w="25400" cap="rnd">
            <a:solidFill>
              <a:srgbClr val="5161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727170" y="3529709"/>
            <a:ext cx="2212525" cy="582112"/>
            <a:chOff x="1128584" y="1561182"/>
            <a:chExt cx="2496065" cy="69598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8186" y="1623987"/>
              <a:ext cx="2376860" cy="570376"/>
            </a:xfrm>
            <a:prstGeom prst="rect">
              <a:avLst/>
            </a:prstGeom>
          </p:spPr>
        </p:pic>
        <p:sp>
          <p:nvSpPr>
            <p:cNvPr id="35" name="Rounded Rectangle 34"/>
            <p:cNvSpPr/>
            <p:nvPr/>
          </p:nvSpPr>
          <p:spPr>
            <a:xfrm>
              <a:off x="1128584" y="1561182"/>
              <a:ext cx="2496065" cy="695986"/>
            </a:xfrm>
            <a:prstGeom prst="roundRect">
              <a:avLst/>
            </a:prstGeom>
            <a:noFill/>
            <a:ln w="28575">
              <a:solidFill>
                <a:srgbClr val="5161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703027" y="1195758"/>
            <a:ext cx="617507" cy="617507"/>
            <a:chOff x="4217113" y="2627768"/>
            <a:chExt cx="719920" cy="719920"/>
          </a:xfrm>
        </p:grpSpPr>
        <p:sp>
          <p:nvSpPr>
            <p:cNvPr id="40" name="Oval 39"/>
            <p:cNvSpPr/>
            <p:nvPr/>
          </p:nvSpPr>
          <p:spPr>
            <a:xfrm>
              <a:off x="4217113" y="2627768"/>
              <a:ext cx="719920" cy="719920"/>
            </a:xfrm>
            <a:prstGeom prst="ellipse">
              <a:avLst/>
            </a:prstGeom>
            <a:solidFill>
              <a:schemeClr val="tx2"/>
            </a:solidFill>
            <a:ln w="41275">
              <a:solidFill>
                <a:srgbClr val="5161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517" y="2786437"/>
              <a:ext cx="433111" cy="433111"/>
            </a:xfrm>
            <a:prstGeom prst="rect">
              <a:avLst/>
            </a:prstGeom>
          </p:spPr>
        </p:pic>
      </p:grpSp>
      <p:cxnSp>
        <p:nvCxnSpPr>
          <p:cNvPr id="43" name="Straight Arrow Connector 42"/>
          <p:cNvCxnSpPr>
            <a:stCxn id="22" idx="3"/>
            <a:endCxn id="40" idx="2"/>
          </p:cNvCxnSpPr>
          <p:nvPr/>
        </p:nvCxnSpPr>
        <p:spPr>
          <a:xfrm flipV="1">
            <a:off x="3939695" y="1504512"/>
            <a:ext cx="1763332" cy="743"/>
          </a:xfrm>
          <a:prstGeom prst="straightConnector1">
            <a:avLst/>
          </a:prstGeom>
          <a:ln w="28575">
            <a:solidFill>
              <a:srgbClr val="5161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566479" y="2015115"/>
            <a:ext cx="582945" cy="582945"/>
            <a:chOff x="5174284" y="2247786"/>
            <a:chExt cx="719920" cy="719920"/>
          </a:xfrm>
        </p:grpSpPr>
        <p:sp>
          <p:nvSpPr>
            <p:cNvPr id="45" name="Oval 44"/>
            <p:cNvSpPr/>
            <p:nvPr/>
          </p:nvSpPr>
          <p:spPr>
            <a:xfrm>
              <a:off x="5174284" y="2247786"/>
              <a:ext cx="719920" cy="719920"/>
            </a:xfrm>
            <a:prstGeom prst="ellipse">
              <a:avLst/>
            </a:prstGeom>
            <a:solidFill>
              <a:schemeClr val="tx2"/>
            </a:solidFill>
            <a:ln w="41275">
              <a:solidFill>
                <a:srgbClr val="5161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6118" y="2398440"/>
              <a:ext cx="416251" cy="416251"/>
            </a:xfrm>
            <a:prstGeom prst="rect">
              <a:avLst/>
            </a:prstGeom>
          </p:spPr>
        </p:pic>
      </p:grpSp>
      <p:cxnSp>
        <p:nvCxnSpPr>
          <p:cNvPr id="48" name="Elbow Connector 47"/>
          <p:cNvCxnSpPr>
            <a:cxnSpLocks/>
            <a:stCxn id="22" idx="3"/>
            <a:endCxn id="45" idx="2"/>
          </p:cNvCxnSpPr>
          <p:nvPr/>
        </p:nvCxnSpPr>
        <p:spPr>
          <a:xfrm>
            <a:off x="3939695" y="1505255"/>
            <a:ext cx="2626784" cy="801333"/>
          </a:xfrm>
          <a:prstGeom prst="bentConnector3">
            <a:avLst>
              <a:gd name="adj1" fmla="val 29929"/>
            </a:avLst>
          </a:prstGeom>
          <a:ln w="25400" cap="rnd">
            <a:solidFill>
              <a:srgbClr val="5161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cxnSpLocks/>
            <a:stCxn id="20" idx="4"/>
            <a:endCxn id="35" idx="1"/>
          </p:cNvCxnSpPr>
          <p:nvPr/>
        </p:nvCxnSpPr>
        <p:spPr>
          <a:xfrm rot="16200000" flipH="1">
            <a:off x="1111252" y="3204847"/>
            <a:ext cx="695850" cy="535985"/>
          </a:xfrm>
          <a:prstGeom prst="bentConnector2">
            <a:avLst/>
          </a:prstGeom>
          <a:ln w="25400" cap="rnd">
            <a:solidFill>
              <a:srgbClr val="5161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563453" y="1298520"/>
            <a:ext cx="216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516170"/>
                </a:solidFill>
              </a:rPr>
              <a:t>User Name &amp; Password</a:t>
            </a:r>
            <a:endParaRPr lang="en-US" sz="1200">
              <a:solidFill>
                <a:srgbClr val="51617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18815" y="2220005"/>
            <a:ext cx="77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516170"/>
                </a:solidFill>
              </a:rPr>
              <a:t>Google</a:t>
            </a:r>
            <a:endParaRPr lang="en-US" sz="1200">
              <a:solidFill>
                <a:srgbClr val="51617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61393" y="1212073"/>
            <a:ext cx="1319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516170"/>
                </a:solidFill>
              </a:rPr>
              <a:t>Sign-in Method</a:t>
            </a:r>
            <a:endParaRPr lang="en-US" sz="1200">
              <a:solidFill>
                <a:srgbClr val="516170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323354" y="2721286"/>
            <a:ext cx="617507" cy="617507"/>
            <a:chOff x="4217113" y="2627768"/>
            <a:chExt cx="719920" cy="719920"/>
          </a:xfrm>
        </p:grpSpPr>
        <p:sp>
          <p:nvSpPr>
            <p:cNvPr id="63" name="Oval 62"/>
            <p:cNvSpPr/>
            <p:nvPr/>
          </p:nvSpPr>
          <p:spPr>
            <a:xfrm>
              <a:off x="4217113" y="2627768"/>
              <a:ext cx="719920" cy="719920"/>
            </a:xfrm>
            <a:prstGeom prst="ellipse">
              <a:avLst/>
            </a:prstGeom>
            <a:solidFill>
              <a:schemeClr val="tx2"/>
            </a:solidFill>
            <a:ln w="41275">
              <a:solidFill>
                <a:srgbClr val="5161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517" y="2786437"/>
              <a:ext cx="433111" cy="433111"/>
            </a:xfrm>
            <a:prstGeom prst="rect">
              <a:avLst/>
            </a:prstGeom>
          </p:spPr>
        </p:pic>
      </p:grpSp>
      <p:cxnSp>
        <p:nvCxnSpPr>
          <p:cNvPr id="70" name="Elbow Connector 69"/>
          <p:cNvCxnSpPr>
            <a:cxnSpLocks/>
            <a:stCxn id="35" idx="3"/>
            <a:endCxn id="63" idx="4"/>
          </p:cNvCxnSpPr>
          <p:nvPr/>
        </p:nvCxnSpPr>
        <p:spPr>
          <a:xfrm flipV="1">
            <a:off x="3939695" y="3338793"/>
            <a:ext cx="692413" cy="481972"/>
          </a:xfrm>
          <a:prstGeom prst="bentConnector2">
            <a:avLst/>
          </a:prstGeom>
          <a:ln w="25400" cap="rnd">
            <a:solidFill>
              <a:srgbClr val="5161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755129" y="2727216"/>
            <a:ext cx="617507" cy="617507"/>
            <a:chOff x="4217113" y="2627768"/>
            <a:chExt cx="719920" cy="719920"/>
          </a:xfrm>
        </p:grpSpPr>
        <p:sp>
          <p:nvSpPr>
            <p:cNvPr id="75" name="Oval 74"/>
            <p:cNvSpPr/>
            <p:nvPr/>
          </p:nvSpPr>
          <p:spPr>
            <a:xfrm>
              <a:off x="4217113" y="2627768"/>
              <a:ext cx="719920" cy="719920"/>
            </a:xfrm>
            <a:prstGeom prst="ellipse">
              <a:avLst/>
            </a:prstGeom>
            <a:solidFill>
              <a:schemeClr val="tx2"/>
            </a:solidFill>
            <a:ln w="41275">
              <a:solidFill>
                <a:srgbClr val="5161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517" y="2822890"/>
              <a:ext cx="433111" cy="360203"/>
            </a:xfrm>
            <a:prstGeom prst="rect">
              <a:avLst/>
            </a:prstGeom>
          </p:spPr>
        </p:pic>
      </p:grpSp>
      <p:cxnSp>
        <p:nvCxnSpPr>
          <p:cNvPr id="77" name="Elbow Connector 76"/>
          <p:cNvCxnSpPr>
            <a:cxnSpLocks/>
            <a:stCxn id="35" idx="3"/>
            <a:endCxn id="75" idx="4"/>
          </p:cNvCxnSpPr>
          <p:nvPr/>
        </p:nvCxnSpPr>
        <p:spPr>
          <a:xfrm flipV="1">
            <a:off x="3939695" y="3344723"/>
            <a:ext cx="2124188" cy="476042"/>
          </a:xfrm>
          <a:prstGeom prst="bentConnector2">
            <a:avLst/>
          </a:prstGeom>
          <a:ln w="25400" cap="rnd">
            <a:solidFill>
              <a:srgbClr val="5161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675634" y="2891539"/>
            <a:ext cx="528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516170"/>
                </a:solidFill>
              </a:rPr>
              <a:t>User</a:t>
            </a:r>
            <a:endParaRPr lang="en-US" sz="1200">
              <a:solidFill>
                <a:srgbClr val="51617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018173" y="2847582"/>
            <a:ext cx="852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516170"/>
                </a:solidFill>
              </a:rPr>
              <a:t>Device</a:t>
            </a:r>
            <a:endParaRPr lang="en-US" sz="1200">
              <a:solidFill>
                <a:srgbClr val="5161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2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09"/>
          <a:stretch/>
        </p:blipFill>
        <p:spPr>
          <a:xfrm>
            <a:off x="0" y="4147456"/>
            <a:ext cx="9144000" cy="2663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92"/>
          <a:stretch/>
        </p:blipFill>
        <p:spPr>
          <a:xfrm>
            <a:off x="0" y="4310742"/>
            <a:ext cx="9144000" cy="2645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86"/>
          <a:stretch/>
        </p:blipFill>
        <p:spPr>
          <a:xfrm>
            <a:off x="0" y="-406037"/>
            <a:ext cx="9144000" cy="142602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49994" y="309186"/>
            <a:ext cx="1771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516170"/>
                </a:solidFill>
              </a:rPr>
              <a:t>React Native</a:t>
            </a:r>
          </a:p>
        </p:txBody>
      </p:sp>
    </p:spTree>
    <p:extLst>
      <p:ext uri="{BB962C8B-B14F-4D97-AF65-F5344CB8AC3E}">
        <p14:creationId xmlns:p14="http://schemas.microsoft.com/office/powerpoint/2010/main" val="25412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net of Things by Slidesgo">
  <a:themeElements>
    <a:clrScheme name="Simple Light">
      <a:dk1>
        <a:srgbClr val="DB73CB"/>
      </a:dk1>
      <a:lt1>
        <a:srgbClr val="FEA8C3"/>
      </a:lt1>
      <a:dk2>
        <a:srgbClr val="E7D47B"/>
      </a:dk2>
      <a:lt2>
        <a:srgbClr val="FFFFFF"/>
      </a:lt2>
      <a:accent1>
        <a:srgbClr val="5229B7"/>
      </a:accent1>
      <a:accent2>
        <a:srgbClr val="9B69A5"/>
      </a:accent2>
      <a:accent3>
        <a:srgbClr val="78F0F9"/>
      </a:accent3>
      <a:accent4>
        <a:srgbClr val="C954FA"/>
      </a:accent4>
      <a:accent5>
        <a:srgbClr val="F7ABB7"/>
      </a:accent5>
      <a:accent6>
        <a:srgbClr val="FFD38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188</Words>
  <Application>Microsoft Office PowerPoint</Application>
  <PresentationFormat>On-screen Show (16:9)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Days One</vt:lpstr>
      <vt:lpstr>Lato</vt:lpstr>
      <vt:lpstr>Arial</vt:lpstr>
      <vt:lpstr>Internet of Things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</dc:title>
  <dc:creator>Miru</dc:creator>
  <cp:lastModifiedBy>Miru</cp:lastModifiedBy>
  <cp:revision>129</cp:revision>
  <dcterms:modified xsi:type="dcterms:W3CDTF">2022-10-17T05:04:13Z</dcterms:modified>
</cp:coreProperties>
</file>