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81" r:id="rId3"/>
    <p:sldId id="258" r:id="rId4"/>
    <p:sldId id="259" r:id="rId5"/>
    <p:sldId id="261" r:id="rId6"/>
    <p:sldId id="280" r:id="rId7"/>
    <p:sldId id="282" r:id="rId8"/>
    <p:sldId id="283" r:id="rId9"/>
    <p:sldId id="262" r:id="rId10"/>
    <p:sldId id="263" r:id="rId11"/>
    <p:sldId id="264" r:id="rId12"/>
    <p:sldId id="265" r:id="rId13"/>
    <p:sldId id="266" r:id="rId14"/>
    <p:sldId id="260" r:id="rId15"/>
    <p:sldId id="268" r:id="rId16"/>
    <p:sldId id="272" r:id="rId17"/>
    <p:sldId id="267" r:id="rId18"/>
    <p:sldId id="269" r:id="rId19"/>
    <p:sldId id="270" r:id="rId20"/>
    <p:sldId id="271" r:id="rId21"/>
    <p:sldId id="273" r:id="rId22"/>
    <p:sldId id="274" r:id="rId23"/>
    <p:sldId id="275" r:id="rId24"/>
    <p:sldId id="276" r:id="rId25"/>
    <p:sldId id="277" r:id="rId26"/>
    <p:sldId id="278" r:id="rId27"/>
    <p:sldId id="279" r:id="rId28"/>
    <p:sldId id="284" r:id="rId29"/>
    <p:sldId id="285" r:id="rId30"/>
    <p:sldId id="287" r:id="rId31"/>
    <p:sldId id="288" r:id="rId32"/>
    <p:sldId id="286" r:id="rId33"/>
    <p:sldId id="289" r:id="rId34"/>
    <p:sldId id="290" r:id="rId35"/>
    <p:sldId id="292" r:id="rId36"/>
    <p:sldId id="298" r:id="rId37"/>
    <p:sldId id="299" r:id="rId38"/>
    <p:sldId id="291" r:id="rId39"/>
    <p:sldId id="293" r:id="rId40"/>
    <p:sldId id="297" r:id="rId41"/>
    <p:sldId id="300" r:id="rId42"/>
    <p:sldId id="294" r:id="rId43"/>
    <p:sldId id="296" r:id="rId44"/>
    <p:sldId id="295" r:id="rId45"/>
    <p:sldId id="302" r:id="rId46"/>
    <p:sldId id="301" r:id="rId47"/>
    <p:sldId id="303" r:id="rId48"/>
    <p:sldId id="318" r:id="rId49"/>
    <p:sldId id="304" r:id="rId50"/>
    <p:sldId id="319" r:id="rId51"/>
    <p:sldId id="305" r:id="rId52"/>
    <p:sldId id="306" r:id="rId53"/>
    <p:sldId id="320" r:id="rId54"/>
    <p:sldId id="307" r:id="rId55"/>
    <p:sldId id="308" r:id="rId56"/>
    <p:sldId id="310" r:id="rId57"/>
    <p:sldId id="309" r:id="rId58"/>
    <p:sldId id="311" r:id="rId59"/>
    <p:sldId id="312" r:id="rId60"/>
    <p:sldId id="321" r:id="rId61"/>
    <p:sldId id="313" r:id="rId62"/>
    <p:sldId id="314" r:id="rId63"/>
    <p:sldId id="315" r:id="rId64"/>
    <p:sldId id="316" r:id="rId65"/>
    <p:sldId id="324" r:id="rId66"/>
    <p:sldId id="317" r:id="rId67"/>
    <p:sldId id="322" r:id="rId68"/>
    <p:sldId id="323" r:id="rId69"/>
    <p:sldId id="325" r:id="rId70"/>
    <p:sldId id="326" r:id="rId71"/>
    <p:sldId id="331" r:id="rId72"/>
    <p:sldId id="332" r:id="rId73"/>
    <p:sldId id="334" r:id="rId74"/>
    <p:sldId id="327" r:id="rId75"/>
    <p:sldId id="329" r:id="rId76"/>
    <p:sldId id="330" r:id="rId77"/>
    <p:sldId id="328" r:id="rId78"/>
    <p:sldId id="333" r:id="rId79"/>
    <p:sldId id="335" r:id="rId80"/>
    <p:sldId id="337" r:id="rId81"/>
    <p:sldId id="336" r:id="rId82"/>
    <p:sldId id="33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256"/>
            <p14:sldId id="281"/>
            <p14:sldId id="258"/>
            <p14:sldId id="259"/>
            <p14:sldId id="261"/>
            <p14:sldId id="280"/>
            <p14:sldId id="282"/>
            <p14:sldId id="283"/>
            <p14:sldId id="262"/>
            <p14:sldId id="263"/>
            <p14:sldId id="264"/>
            <p14:sldId id="265"/>
            <p14:sldId id="266"/>
            <p14:sldId id="260"/>
            <p14:sldId id="268"/>
            <p14:sldId id="272"/>
            <p14:sldId id="267"/>
            <p14:sldId id="269"/>
            <p14:sldId id="270"/>
            <p14:sldId id="271"/>
            <p14:sldId id="273"/>
            <p14:sldId id="274"/>
            <p14:sldId id="275"/>
            <p14:sldId id="276"/>
            <p14:sldId id="277"/>
            <p14:sldId id="278"/>
            <p14:sldId id="279"/>
          </p14:sldIdLst>
        </p14:section>
        <p14:section name="Comments" id="{00C8FDDE-C37F-4138-B692-D6230296CBFB}">
          <p14:sldIdLst>
            <p14:sldId id="284"/>
            <p14:sldId id="285"/>
            <p14:sldId id="287"/>
            <p14:sldId id="288"/>
            <p14:sldId id="286"/>
            <p14:sldId id="289"/>
            <p14:sldId id="290"/>
            <p14:sldId id="292"/>
          </p14:sldIdLst>
        </p14:section>
        <p14:section name="Python's Interactive Interpreter" id="{0505C1C0-82BA-4999-85B5-609D8E521011}">
          <p14:sldIdLst>
            <p14:sldId id="298"/>
            <p14:sldId id="299"/>
          </p14:sldIdLst>
        </p14:section>
        <p14:section name="Operators" id="{7A464A34-C952-4C33-853C-9D731FCAD405}">
          <p14:sldIdLst>
            <p14:sldId id="291"/>
            <p14:sldId id="293"/>
            <p14:sldId id="297"/>
            <p14:sldId id="300"/>
            <p14:sldId id="294"/>
            <p14:sldId id="296"/>
            <p14:sldId id="295"/>
            <p14:sldId id="302"/>
            <p14:sldId id="301"/>
            <p14:sldId id="303"/>
            <p14:sldId id="318"/>
            <p14:sldId id="304"/>
            <p14:sldId id="319"/>
            <p14:sldId id="305"/>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333"/>
            <p14:sldId id="335"/>
            <p14:sldId id="337"/>
            <p14:sldId id="336"/>
            <p14:sldId id="33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20/01/2016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125208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198479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1343425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4096574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334913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65</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73</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80</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216640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1296229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301693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83079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368158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14152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3588117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220668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407933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39194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30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427394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4166619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319688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2068513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1270505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3190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29150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691095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945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69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33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730519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76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22258150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03396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4215246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199376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18736588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86085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222468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890627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477270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2:</a:t>
            </a:r>
            <a:r>
              <a:rPr lang="en-US" dirty="0" smtClean="0"/>
              <a:t> Champion of Comments</a:t>
            </a:r>
            <a:endParaRPr lang="en-US" dirty="0"/>
          </a:p>
        </p:txBody>
      </p:sp>
    </p:spTree>
    <p:extLst>
      <p:ext uri="{BB962C8B-B14F-4D97-AF65-F5344CB8AC3E}">
        <p14:creationId xmlns:p14="http://schemas.microsoft.com/office/powerpoint/2010/main" val="126781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24287144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908154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4449719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773045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Libraries</a:t>
            </a:r>
          </a:p>
          <a:p>
            <a:pPr lvl="1"/>
            <a:r>
              <a:rPr lang="en-GB" dirty="0" smtClean="0"/>
              <a:t>Debugging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1193916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9172407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3056681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6470350"/>
              </p:ext>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73292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3472536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4225289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Integer - </a:t>
            </a:r>
            <a:r>
              <a:rPr lang="en-US" dirty="0" err="1" smtClean="0"/>
              <a:t>int</a:t>
            </a:r>
            <a:r>
              <a:rPr lang="en-US" dirty="0" smtClean="0"/>
              <a:t>()</a:t>
            </a:r>
          </a:p>
          <a:p>
            <a:r>
              <a:rPr lang="en-US" dirty="0" smtClean="0"/>
              <a:t>Longs – long()</a:t>
            </a:r>
          </a:p>
          <a:p>
            <a:r>
              <a:rPr lang="en-US" dirty="0" smtClean="0"/>
              <a:t>Floats – float()</a:t>
            </a:r>
          </a:p>
          <a:p>
            <a:r>
              <a:rPr lang="en-US" dirty="0" smtClean="0"/>
              <a:t>Complex – complex()</a:t>
            </a:r>
            <a:endParaRPr lang="en-US" dirty="0"/>
          </a:p>
        </p:txBody>
      </p:sp>
      <p:sp>
        <p:nvSpPr>
          <p:cNvPr id="3" name="Title 2"/>
          <p:cNvSpPr>
            <a:spLocks noGrp="1"/>
          </p:cNvSpPr>
          <p:nvPr>
            <p:ph type="title"/>
          </p:nvPr>
        </p:nvSpPr>
        <p:spPr/>
        <p:txBody>
          <a:bodyPr/>
          <a:lstStyle/>
          <a:p>
            <a:r>
              <a:rPr lang="en-US" dirty="0" smtClean="0"/>
              <a:t>Numbers</a:t>
            </a:r>
            <a:endParaRPr lang="en-US" dirty="0"/>
          </a:p>
        </p:txBody>
      </p:sp>
    </p:spTree>
    <p:extLst>
      <p:ext uri="{BB962C8B-B14F-4D97-AF65-F5344CB8AC3E}">
        <p14:creationId xmlns:p14="http://schemas.microsoft.com/office/powerpoint/2010/main" val="3457724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5128136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1826171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7444001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37743225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1132235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4290</TotalTime>
  <Words>3149</Words>
  <Application>Microsoft Office PowerPoint</Application>
  <PresentationFormat>Widescreen</PresentationFormat>
  <Paragraphs>846</Paragraphs>
  <Slides>82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2: Champion of Comments</vt:lpstr>
      <vt:lpstr>Exercise 2: Solution</vt:lpstr>
      <vt:lpstr>Python’s Interactive Interpreter</vt:lpstr>
      <vt:lpstr>Interactive Interpreter</vt:lpstr>
      <vt:lpstr>Operators</vt:lpstr>
      <vt:lpstr>Operators Explained</vt:lpstr>
      <vt:lpstr>Operators Explained (Contd.)</vt:lpstr>
      <vt:lpstr>Arithmetic Operators</vt:lpstr>
      <vt:lpstr>Arithmetic Operators</vt:lpstr>
      <vt:lpstr>Arithmetic Operator: Example</vt:lpstr>
      <vt:lpstr>Exercise: Arithmetic Operations</vt:lpstr>
      <vt:lpstr>Data Types and Variables</vt:lpstr>
      <vt:lpstr>Data Types</vt:lpstr>
      <vt:lpstr>Numbers</vt:lpstr>
      <vt:lpstr>Numbers: Examples</vt:lpstr>
      <vt:lpstr>Strings</vt:lpstr>
      <vt:lpstr>Strings: Examples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Debugging</vt:lpstr>
      <vt:lpstr>Debugging</vt:lpstr>
      <vt:lpstr>Exercise: Debugging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171</cp:revision>
  <dcterms:created xsi:type="dcterms:W3CDTF">2014-07-02T14:58:32Z</dcterms:created>
  <dcterms:modified xsi:type="dcterms:W3CDTF">2016-01-20T14:49:24Z</dcterms:modified>
</cp:coreProperties>
</file>