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a:t>
            </a:r>
            <a:r>
              <a:rPr lang="en-GB" i="0" baseline="0" smtClean="0"/>
              <a:t>. </a:t>
            </a:r>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29121</TotalTime>
  <Words>27634</Words>
  <Application>Microsoft Office PowerPoint</Application>
  <PresentationFormat>Widescreen</PresentationFormat>
  <Paragraphs>3498</Paragraphs>
  <Slides>262</Slides>
  <Notes>183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1199</cp:revision>
  <dcterms:created xsi:type="dcterms:W3CDTF">2014-07-02T14:58:32Z</dcterms:created>
  <dcterms:modified xsi:type="dcterms:W3CDTF">2016-03-01T10:55:55Z</dcterms:modified>
</cp:coreProperties>
</file>