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3" r:id="rId185"/>
    <p:sldId id="454" r:id="rId186"/>
    <p:sldId id="540" r:id="rId187"/>
    <p:sldId id="539" r:id="rId188"/>
    <p:sldId id="466" r:id="rId189"/>
    <p:sldId id="467" r:id="rId190"/>
    <p:sldId id="593" r:id="rId191"/>
    <p:sldId id="468" r:id="rId192"/>
    <p:sldId id="469" r:id="rId193"/>
    <p:sldId id="470" r:id="rId194"/>
    <p:sldId id="471" r:id="rId195"/>
    <p:sldId id="475" r:id="rId196"/>
    <p:sldId id="476" r:id="rId197"/>
    <p:sldId id="472" r:id="rId198"/>
    <p:sldId id="457" r:id="rId199"/>
    <p:sldId id="474" r:id="rId200"/>
    <p:sldId id="514" r:id="rId201"/>
    <p:sldId id="473" r:id="rId202"/>
    <p:sldId id="541" r:id="rId203"/>
    <p:sldId id="477" r:id="rId204"/>
    <p:sldId id="555" r:id="rId205"/>
    <p:sldId id="515" r:id="rId206"/>
    <p:sldId id="455" r:id="rId207"/>
    <p:sldId id="542" r:id="rId208"/>
    <p:sldId id="478" r:id="rId209"/>
    <p:sldId id="543" r:id="rId210"/>
    <p:sldId id="480" r:id="rId211"/>
    <p:sldId id="479" r:id="rId212"/>
    <p:sldId id="545" r:id="rId213"/>
    <p:sldId id="544" r:id="rId214"/>
    <p:sldId id="516" r:id="rId215"/>
    <p:sldId id="546" r:id="rId216"/>
    <p:sldId id="550" r:id="rId217"/>
    <p:sldId id="586" r:id="rId218"/>
    <p:sldId id="547" r:id="rId219"/>
    <p:sldId id="481" r:id="rId220"/>
    <p:sldId id="551" r:id="rId221"/>
    <p:sldId id="587" r:id="rId222"/>
    <p:sldId id="482" r:id="rId223"/>
    <p:sldId id="580" r:id="rId224"/>
    <p:sldId id="582" r:id="rId225"/>
    <p:sldId id="552" r:id="rId226"/>
    <p:sldId id="518" r:id="rId227"/>
    <p:sldId id="483" r:id="rId228"/>
    <p:sldId id="527" r:id="rId229"/>
    <p:sldId id="528" r:id="rId230"/>
    <p:sldId id="529" r:id="rId231"/>
    <p:sldId id="517" r:id="rId232"/>
    <p:sldId id="458" r:id="rId233"/>
    <p:sldId id="548" r:id="rId234"/>
    <p:sldId id="549" r:id="rId235"/>
    <p:sldId id="519" r:id="rId236"/>
    <p:sldId id="459" r:id="rId237"/>
    <p:sldId id="484" r:id="rId238"/>
    <p:sldId id="486" r:id="rId239"/>
    <p:sldId id="584" r:id="rId240"/>
    <p:sldId id="429" r:id="rId241"/>
    <p:sldId id="430" r:id="rId2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8"/>
            <p14:sldId id="483"/>
            <p14:sldId id="527"/>
            <p14:sldId id="528"/>
            <p14:sldId id="529"/>
            <p14:sldId id="517"/>
            <p14:sldId id="458"/>
            <p14:sldId id="548"/>
            <p14:sldId id="549"/>
            <p14:sldId id="519"/>
            <p14:sldId id="459"/>
            <p14:sldId id="484"/>
            <p14:sldId id="486"/>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556792"/>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57053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170080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110302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10302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277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1484784"/>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2776"/>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2776"/>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09600" y="141277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484784"/>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772816"/>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09600"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600" y="2564902"/>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609600" y="2365430"/>
            <a:ext cx="1110302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096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412776"/>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558460"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30745</TotalTime>
  <Words>29988</Words>
  <Application>Microsoft Office PowerPoint</Application>
  <PresentationFormat>Widescreen</PresentationFormat>
  <Paragraphs>3368</Paragraphs>
  <Slides>241</Slides>
  <Notes>206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241</vt:i4>
      </vt:variant>
    </vt:vector>
  </HeadingPairs>
  <TitlesOfParts>
    <vt:vector size="247"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Secure Code Development</vt:lpstr>
      <vt:lpstr>Secure Code Development</vt:lpstr>
      <vt:lpstr>Secure Code Development</vt:lpstr>
      <vt:lpstr>Secure Code Development</vt:lpstr>
      <vt:lpstr>Secure Code Development</vt:lpstr>
      <vt:lpstr>Introduction to Good Coding Practices</vt:lpstr>
      <vt:lpstr>Good Coding Practices</vt:lpstr>
      <vt:lpstr>Good Coding Practices</vt:lpstr>
      <vt:lpstr>Good Coding Practices</vt:lpstr>
      <vt:lpstr>Introduction to Compiled vs Interpreted Languages</vt:lpstr>
      <vt:lpstr>Compiled vs Interpreted</vt:lpstr>
      <vt:lpstr>Compiled vs Interpreted</vt:lpstr>
      <vt:lpstr>Compiled vs Interpreted</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1270</cp:revision>
  <dcterms:created xsi:type="dcterms:W3CDTF">2014-07-02T14:58:32Z</dcterms:created>
  <dcterms:modified xsi:type="dcterms:W3CDTF">2016-03-02T14:40:29Z</dcterms:modified>
</cp:coreProperties>
</file>