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302" r:id="rId60"/>
    <p:sldId id="301" r:id="rId61"/>
    <p:sldId id="303" r:id="rId62"/>
    <p:sldId id="318" r:id="rId63"/>
    <p:sldId id="304" r:id="rId64"/>
    <p:sldId id="319" r:id="rId65"/>
    <p:sldId id="305" r:id="rId66"/>
    <p:sldId id="306" r:id="rId67"/>
    <p:sldId id="320" r:id="rId68"/>
    <p:sldId id="307" r:id="rId69"/>
    <p:sldId id="308" r:id="rId70"/>
    <p:sldId id="310" r:id="rId71"/>
    <p:sldId id="309" r:id="rId72"/>
    <p:sldId id="311" r:id="rId73"/>
    <p:sldId id="312" r:id="rId74"/>
    <p:sldId id="321" r:id="rId75"/>
    <p:sldId id="313" r:id="rId76"/>
    <p:sldId id="314" r:id="rId77"/>
    <p:sldId id="315" r:id="rId78"/>
    <p:sldId id="316" r:id="rId79"/>
    <p:sldId id="324" r:id="rId80"/>
    <p:sldId id="317" r:id="rId81"/>
    <p:sldId id="322" r:id="rId82"/>
    <p:sldId id="323" r:id="rId83"/>
    <p:sldId id="325" r:id="rId84"/>
    <p:sldId id="326" r:id="rId85"/>
    <p:sldId id="331" r:id="rId86"/>
    <p:sldId id="332" r:id="rId87"/>
    <p:sldId id="334" r:id="rId88"/>
    <p:sldId id="327" r:id="rId89"/>
    <p:sldId id="329" r:id="rId90"/>
    <p:sldId id="330" r:id="rId91"/>
    <p:sldId id="328" r:id="rId92"/>
    <p:sldId id="333" r:id="rId93"/>
    <p:sldId id="335" r:id="rId94"/>
    <p:sldId id="339" r:id="rId95"/>
    <p:sldId id="337" r:id="rId96"/>
    <p:sldId id="336" r:id="rId97"/>
    <p:sldId id="338" r:id="rId98"/>
    <p:sldId id="341" r:id="rId99"/>
    <p:sldId id="342" r:id="rId100"/>
    <p:sldId id="344" r:id="rId101"/>
    <p:sldId id="347" r:id="rId102"/>
    <p:sldId id="345" r:id="rId103"/>
    <p:sldId id="346" r:id="rId104"/>
    <p:sldId id="343" r:id="rId105"/>
    <p:sldId id="350" r:id="rId106"/>
    <p:sldId id="348" r:id="rId107"/>
    <p:sldId id="349"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303"/>
            <p14:sldId id="318"/>
            <p14:sldId id="304"/>
            <p14:sldId id="319"/>
            <p14:sldId id="305"/>
            <p14:sldId id="306"/>
            <p14:sldId id="320"/>
            <p14:sldId id="307"/>
            <p14:sldId id="308"/>
            <p14:sldId id="310"/>
            <p14:sldId id="309"/>
            <p14:sldId id="311"/>
            <p14:sldId id="312"/>
            <p14:sldId id="321"/>
            <p14:sldId id="313"/>
            <p14:sldId id="314"/>
            <p14:sldId id="315"/>
            <p14:sldId id="316"/>
            <p14:sldId id="324"/>
            <p14:sldId id="317"/>
            <p14:sldId id="322"/>
            <p14:sldId id="323"/>
            <p14:sldId id="325"/>
            <p14:sldId id="326"/>
            <p14:sldId id="331"/>
            <p14:sldId id="332"/>
            <p14:sldId id="334"/>
            <p14:sldId id="327"/>
            <p14:sldId id="329"/>
            <p14:sldId id="330"/>
            <p14:sldId id="328"/>
            <p14:sldId id="333"/>
            <p14:sldId id="335"/>
            <p14:sldId id="339"/>
            <p14:sldId id="337"/>
            <p14:sldId id="336"/>
            <p14:sldId id="338"/>
            <p14:sldId id="341"/>
            <p14:sldId id="342"/>
            <p14:sldId id="344"/>
            <p14:sldId id="347"/>
            <p14:sldId id="345"/>
            <p14:sldId id="346"/>
            <p14:sldId id="343"/>
            <p14:sldId id="350"/>
            <p14:sldId id="348"/>
            <p14:sldId id="34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57" d="100"/>
          <a:sy n="57" d="100"/>
        </p:scale>
        <p:origin x="108" y="10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20/01/2016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79</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File Operations Examples</a:t>
            </a:r>
            <a:endParaRPr lang="en-US" dirty="0"/>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Functions: Examples</a:t>
            </a:r>
            <a:endParaRPr lang="en-US" dirty="0"/>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Libraries: Examples</a:t>
            </a:r>
            <a:endParaRPr lang="en-US" dirty="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r>
              <a:rPr lang="en-US" dirty="0"/>
              <a:t>C:\</a:t>
            </a:r>
            <a:r>
              <a:rPr lang="en-US" dirty="0" smtClean="0"/>
              <a:t>Windows\System32</a:t>
            </a:r>
          </a:p>
          <a:p>
            <a:pPr lvl="3"/>
            <a:r>
              <a:rPr lang="en-US" dirty="0" smtClean="0"/>
              <a:t>/</a:t>
            </a:r>
            <a:r>
              <a:rPr lang="en-US" dirty="0" err="1" smtClean="0"/>
              <a:t>usr</a:t>
            </a:r>
            <a:r>
              <a:rPr lang="en-US" dirty="0" smtClean="0"/>
              <a:t>/bin</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
        <p:nvSpPr>
          <p:cNvPr id="5"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Arial Unicode MS" panose="020B0604020202020204" pitchFamily="34" charset="-128"/>
                <a:cs typeface="Times New Roman" panose="02020603050405020304" pitchFamily="18" charset="0"/>
              </a:rPr>
              <a:t>/dev/hda</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 such as</a:t>
            </a:r>
          </a:p>
          <a:p>
            <a:pPr lvl="2"/>
            <a:r>
              <a:rPr lang="en-US" dirty="0" err="1" smtClean="0"/>
              <a:t>posixpath</a:t>
            </a:r>
            <a:r>
              <a:rPr lang="en-US" dirty="0" smtClean="0"/>
              <a:t> for Unix-style paths</a:t>
            </a:r>
          </a:p>
          <a:p>
            <a:pPr lvl="2"/>
            <a:r>
              <a:rPr lang="en-US" dirty="0" err="1"/>
              <a:t>n</a:t>
            </a:r>
            <a:r>
              <a:rPr lang="en-US" dirty="0" err="1" smtClean="0"/>
              <a:t>tpath</a:t>
            </a:r>
            <a:r>
              <a:rPr lang="en-US" dirty="0" smtClean="0"/>
              <a:t> for Windows-style paths</a:t>
            </a:r>
          </a:p>
          <a:p>
            <a:pPr lvl="2"/>
            <a:r>
              <a:rPr lang="en-US" dirty="0" err="1" smtClean="0"/>
              <a:t>macpath</a:t>
            </a:r>
            <a:r>
              <a:rPr lang="en-US" dirty="0" smtClean="0"/>
              <a:t> for old-style </a:t>
            </a:r>
            <a:r>
              <a:rPr lang="en-US" dirty="0" err="1" smtClean="0"/>
              <a:t>MacOS</a:t>
            </a:r>
            <a:r>
              <a:rPr lang="en-US" dirty="0" smtClean="0"/>
              <a:t> paths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4427</TotalTime>
  <Words>4024</Words>
  <Application>Microsoft Office PowerPoint</Application>
  <PresentationFormat>Widescreen</PresentationFormat>
  <Paragraphs>1022</Paragraphs>
  <Slides>107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Arial Unicode MS</vt:lpstr>
      <vt:lpstr>Arial</vt:lpstr>
      <vt:lpstr>Calibri</vt:lpstr>
      <vt:lpstr>Calibri Light</vt:lpstr>
      <vt:lpstr>Courier New</vt:lpstr>
      <vt:lpstr>Rockwell</vt:lpstr>
      <vt:lpstr>Times New Roman</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 Examples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Examples</vt:lpstr>
      <vt:lpstr>Exercise: Functions</vt:lpstr>
      <vt:lpstr>Libraries, a.k.a Modules</vt:lpstr>
      <vt:lpstr>Libraries, a.k.a Modules</vt:lpstr>
      <vt:lpstr>Libraries, a.k.a Modules</vt:lpstr>
      <vt:lpstr>Libraries: Examples</vt:lpstr>
      <vt:lpstr>Debugging</vt:lpstr>
      <vt:lpstr>Debugging</vt:lpstr>
      <vt:lpstr>Debugging: Examples</vt:lpstr>
      <vt:lpstr>Exercise: Debugging</vt:lpstr>
      <vt:lpstr>File types</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Windows User</cp:lastModifiedBy>
  <cp:revision>184</cp:revision>
  <dcterms:created xsi:type="dcterms:W3CDTF">2014-07-02T14:58:32Z</dcterms:created>
  <dcterms:modified xsi:type="dcterms:W3CDTF">2016-01-20T17:26:46Z</dcterms:modified>
</cp:coreProperties>
</file>