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2"/>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313" r:id="rId59"/>
    <p:sldId id="314" r:id="rId60"/>
    <p:sldId id="316" r:id="rId61"/>
    <p:sldId id="441" r:id="rId62"/>
    <p:sldId id="324" r:id="rId63"/>
    <p:sldId id="397" r:id="rId64"/>
    <p:sldId id="398" r:id="rId65"/>
    <p:sldId id="399" r:id="rId66"/>
    <p:sldId id="400" r:id="rId67"/>
    <p:sldId id="401" r:id="rId68"/>
    <p:sldId id="402" r:id="rId69"/>
    <p:sldId id="403" r:id="rId70"/>
    <p:sldId id="404" r:id="rId71"/>
    <p:sldId id="405" r:id="rId72"/>
    <p:sldId id="406" r:id="rId73"/>
    <p:sldId id="407" r:id="rId74"/>
    <p:sldId id="408" r:id="rId75"/>
    <p:sldId id="386" r:id="rId76"/>
    <p:sldId id="387" r:id="rId77"/>
    <p:sldId id="388" r:id="rId78"/>
    <p:sldId id="389" r:id="rId79"/>
    <p:sldId id="390" r:id="rId80"/>
    <p:sldId id="391" r:id="rId81"/>
    <p:sldId id="392" r:id="rId82"/>
    <p:sldId id="393" r:id="rId83"/>
    <p:sldId id="431" r:id="rId84"/>
    <p:sldId id="451" r:id="rId85"/>
    <p:sldId id="432" r:id="rId86"/>
    <p:sldId id="433" r:id="rId87"/>
    <p:sldId id="435" r:id="rId88"/>
    <p:sldId id="434" r:id="rId89"/>
    <p:sldId id="394" r:id="rId90"/>
    <p:sldId id="317" r:id="rId91"/>
    <p:sldId id="323" r:id="rId92"/>
    <p:sldId id="442" r:id="rId93"/>
    <p:sldId id="443" r:id="rId94"/>
    <p:sldId id="444" r:id="rId95"/>
    <p:sldId id="326" r:id="rId96"/>
    <p:sldId id="445" r:id="rId97"/>
    <p:sldId id="447" r:id="rId98"/>
    <p:sldId id="448" r:id="rId99"/>
    <p:sldId id="450" r:id="rId100"/>
    <p:sldId id="449" r:id="rId101"/>
    <p:sldId id="446" r:id="rId102"/>
    <p:sldId id="331" r:id="rId103"/>
    <p:sldId id="332" r:id="rId104"/>
    <p:sldId id="334" r:id="rId105"/>
    <p:sldId id="327" r:id="rId106"/>
    <p:sldId id="329" r:id="rId107"/>
    <p:sldId id="330" r:id="rId108"/>
    <p:sldId id="328" r:id="rId109"/>
    <p:sldId id="420" r:id="rId110"/>
    <p:sldId id="333" r:id="rId111"/>
    <p:sldId id="335" r:id="rId112"/>
    <p:sldId id="339" r:id="rId113"/>
    <p:sldId id="337" r:id="rId114"/>
    <p:sldId id="336" r:id="rId115"/>
    <p:sldId id="338" r:id="rId116"/>
    <p:sldId id="341" r:id="rId117"/>
    <p:sldId id="428" r:id="rId118"/>
    <p:sldId id="342" r:id="rId119"/>
    <p:sldId id="344" r:id="rId120"/>
    <p:sldId id="347" r:id="rId121"/>
    <p:sldId id="345" r:id="rId122"/>
    <p:sldId id="346" r:id="rId123"/>
    <p:sldId id="343" r:id="rId124"/>
    <p:sldId id="350" r:id="rId125"/>
    <p:sldId id="348" r:id="rId126"/>
    <p:sldId id="349" r:id="rId127"/>
    <p:sldId id="421" r:id="rId128"/>
    <p:sldId id="409" r:id="rId129"/>
    <p:sldId id="412" r:id="rId130"/>
    <p:sldId id="410" r:id="rId131"/>
    <p:sldId id="413" r:id="rId132"/>
    <p:sldId id="414" r:id="rId133"/>
    <p:sldId id="415" r:id="rId134"/>
    <p:sldId id="417" r:id="rId135"/>
    <p:sldId id="416" r:id="rId136"/>
    <p:sldId id="419" r:id="rId137"/>
    <p:sldId id="411" r:id="rId138"/>
    <p:sldId id="464" r:id="rId139"/>
    <p:sldId id="452" r:id="rId140"/>
    <p:sldId id="460" r:id="rId141"/>
    <p:sldId id="461" r:id="rId142"/>
    <p:sldId id="462" r:id="rId143"/>
    <p:sldId id="463" r:id="rId144"/>
    <p:sldId id="465" r:id="rId145"/>
    <p:sldId id="453" r:id="rId146"/>
    <p:sldId id="454" r:id="rId147"/>
    <p:sldId id="466" r:id="rId148"/>
    <p:sldId id="467" r:id="rId149"/>
    <p:sldId id="468" r:id="rId150"/>
    <p:sldId id="469" r:id="rId151"/>
    <p:sldId id="470" r:id="rId152"/>
    <p:sldId id="471" r:id="rId153"/>
    <p:sldId id="475" r:id="rId154"/>
    <p:sldId id="476" r:id="rId155"/>
    <p:sldId id="472" r:id="rId156"/>
    <p:sldId id="457" r:id="rId157"/>
    <p:sldId id="474" r:id="rId158"/>
    <p:sldId id="473" r:id="rId159"/>
    <p:sldId id="477" r:id="rId160"/>
    <p:sldId id="455" r:id="rId161"/>
    <p:sldId id="478" r:id="rId162"/>
    <p:sldId id="480" r:id="rId163"/>
    <p:sldId id="479" r:id="rId164"/>
    <p:sldId id="456" r:id="rId165"/>
    <p:sldId id="481" r:id="rId166"/>
    <p:sldId id="482" r:id="rId167"/>
    <p:sldId id="458" r:id="rId168"/>
    <p:sldId id="483" r:id="rId169"/>
    <p:sldId id="459" r:id="rId170"/>
    <p:sldId id="418" r:id="rId1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313"/>
            <p14:sldId id="314"/>
            <p14:sldId id="316"/>
            <p14:sldId id="441"/>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431"/>
            <p14:sldId id="451"/>
            <p14:sldId id="432"/>
            <p14:sldId id="433"/>
            <p14:sldId id="435"/>
            <p14:sldId id="434"/>
            <p14:sldId id="394"/>
            <p14:sldId id="317"/>
            <p14:sldId id="323"/>
            <p14:sldId id="442"/>
            <p14:sldId id="443"/>
            <p14:sldId id="444"/>
            <p14:sldId id="326"/>
            <p14:sldId id="445"/>
            <p14:sldId id="447"/>
            <p14:sldId id="448"/>
            <p14:sldId id="450"/>
            <p14:sldId id="449"/>
            <p14:sldId id="44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64"/>
            <p14:sldId id="452"/>
            <p14:sldId id="460"/>
            <p14:sldId id="461"/>
            <p14:sldId id="462"/>
            <p14:sldId id="463"/>
            <p14:sldId id="465"/>
            <p14:sldId id="453"/>
            <p14:sldId id="454"/>
            <p14:sldId id="466"/>
            <p14:sldId id="467"/>
            <p14:sldId id="468"/>
            <p14:sldId id="469"/>
            <p14:sldId id="470"/>
            <p14:sldId id="471"/>
            <p14:sldId id="475"/>
            <p14:sldId id="476"/>
            <p14:sldId id="472"/>
            <p14:sldId id="457"/>
            <p14:sldId id="474"/>
            <p14:sldId id="473"/>
            <p14:sldId id="477"/>
            <p14:sldId id="455"/>
            <p14:sldId id="478"/>
            <p14:sldId id="480"/>
            <p14:sldId id="479"/>
            <p14:sldId id="456"/>
            <p14:sldId id="481"/>
            <p14:sldId id="482"/>
            <p14:sldId id="458"/>
            <p14:sldId id="483"/>
            <p14:sldId id="459"/>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1383D"/>
    <a:srgbClr val="0000FF"/>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103" d="100"/>
          <a:sy n="103"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heme" Target="theme/theme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27/01/2016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62</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127</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a:t>
            </a:r>
            <a:r>
              <a:rPr lang="en-US" dirty="0" smtClean="0"/>
              <a:t>represent </a:t>
            </a:r>
            <a:r>
              <a:rPr lang="en-US" dirty="0" smtClean="0"/>
              <a:t>application data </a:t>
            </a:r>
            <a:r>
              <a:rPr lang="en-US" dirty="0" smtClean="0"/>
              <a:t>models and user workflows</a:t>
            </a:r>
            <a:endParaRPr lang="en-US" dirty="0" smtClean="0"/>
          </a:p>
          <a:p>
            <a:pPr lvl="1"/>
            <a:r>
              <a:rPr lang="en-US" dirty="0" smtClean="0"/>
              <a:t>Some APIs </a:t>
            </a:r>
            <a:r>
              <a:rPr lang="en-US" dirty="0" smtClean="0"/>
              <a:t>such as Hibernate exist to </a:t>
            </a:r>
            <a:r>
              <a:rPr lang="en-US" dirty="0" smtClean="0"/>
              <a:t>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a:t>
            </a:r>
            <a:r>
              <a:rPr lang="en-US" dirty="0" smtClean="0"/>
              <a:t>popular </a:t>
            </a:r>
            <a:r>
              <a:rPr lang="en-US" dirty="0" smtClean="0"/>
              <a:t>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t>
            </a:r>
            <a:r>
              <a:rPr lang="en-US" dirty="0" smtClean="0"/>
              <a:t>a simple </a:t>
            </a:r>
            <a:r>
              <a:rPr lang="en-US" dirty="0" smtClean="0"/>
              <a:t>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endParaRPr lang="en-US" dirty="0" smtClean="0"/>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endParaRPr lang="en-GB" sz="1200" dirty="0" smtClean="0">
              <a:solidFill>
                <a:srgbClr val="008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endParaRPr lang="en-US" dirty="0" smtClean="0"/>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endParaRPr lang="en-US" dirty="0" smtClean="0"/>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r>
              <a:rPr lang="en-US" dirty="0" smtClean="0"/>
              <a:t>?</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endParaRPr lang="en-US" dirty="0" smtClean="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endParaRPr lang="en-US" dirty="0" smtClean="0"/>
          </a:p>
          <a:p>
            <a:pPr lvl="1"/>
            <a:r>
              <a:rPr lang="en-US" dirty="0" smtClean="0"/>
              <a:t>What is the </a:t>
            </a:r>
            <a:r>
              <a:rPr lang="en-US" dirty="0" smtClean="0"/>
              <a:t>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endParaRPr lang="en-US" dirty="0" smtClean="0"/>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a:t>
            </a:r>
            <a:r>
              <a:rPr lang="en-US" dirty="0" smtClean="0"/>
              <a:t>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a:t>
            </a:r>
            <a:r>
              <a:rPr lang="en-US" dirty="0" smtClean="0"/>
              <a:t>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endParaRPr lang="en-US" dirty="0" smtClean="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Establish conventions before development starts – coding style, variable and function naming, commenting</a:t>
            </a:r>
          </a:p>
          <a:p>
            <a:r>
              <a:rPr lang="en-US" dirty="0" smtClean="0"/>
              <a:t>Be consistent</a:t>
            </a:r>
            <a:endParaRPr lang="en-US" dirty="0" smtClean="0"/>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a:t>Don’t be afraid to refactor when </a:t>
            </a:r>
            <a:r>
              <a:rPr lang="en-US" dirty="0" smtClean="0"/>
              <a:t>necessary</a:t>
            </a:r>
            <a:endParaRPr lang="en-US" dirty="0" smtClean="0"/>
          </a:p>
          <a:p>
            <a:r>
              <a:rPr lang="en-US" dirty="0" smtClean="0"/>
              <a:t>Test early, test often</a:t>
            </a:r>
          </a:p>
          <a:p>
            <a:r>
              <a:rPr lang="en-US" dirty="0" smtClean="0"/>
              <a:t>Don’t write the same piece of code twice</a:t>
            </a:r>
          </a:p>
          <a:p>
            <a:r>
              <a:rPr lang="en-US" dirty="0" smtClean="0"/>
              <a:t>Don’t just start coding – think first. Then code.</a:t>
            </a: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a:t>
            </a:r>
            <a:r>
              <a:rPr lang="en-US" smtClean="0"/>
              <a:t>, string </a:t>
            </a:r>
            <a:r>
              <a:rPr lang="en-US" dirty="0" smtClean="0"/>
              <a:t>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10401</TotalTime>
  <Words>8991</Words>
  <Application>Microsoft Office PowerPoint</Application>
  <PresentationFormat>Widescreen</PresentationFormat>
  <Paragraphs>1922</Paragraphs>
  <Slides>170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170</vt:i4>
      </vt:variant>
    </vt:vector>
  </HeadingPairs>
  <TitlesOfParts>
    <vt:vector size="176"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Dictionaries</vt:lpstr>
      <vt:lpstr>Dictionaries</vt:lpstr>
      <vt:lpstr>Dictionaries: Examples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Exercise: Membership operators</vt:lpstr>
      <vt:lpstr>Exercise: Membership operators</vt:lpstr>
      <vt:lpstr>Exercise: Membership operators</vt:lpstr>
      <vt:lpstr>Identity: Examples</vt:lpstr>
      <vt:lpstr>Introduction to Scope</vt:lpstr>
      <vt:lpstr>Scope</vt:lpstr>
      <vt:lpstr>Scope: Example</vt:lpstr>
      <vt:lpstr>Scope: Example</vt:lpstr>
      <vt:lpstr>Scope</vt:lpstr>
      <vt:lpstr>Introduction to Functions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Cryptography</vt:lpstr>
      <vt:lpstr>Cryptography</vt:lpstr>
      <vt:lpstr>Cryptography: Examples</vt:lpstr>
      <vt:lpstr>Cryptography: Exercise</vt:lpstr>
      <vt:lpstr>Cryptography: Exercise</vt:lpstr>
      <vt:lpstr>Regular Expressions</vt:lpstr>
      <vt:lpstr>Regular Expressions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Stack and Heap</vt:lpstr>
      <vt:lpstr>Stack and Heap</vt:lpstr>
      <vt:lpstr>Software Development Lifecycles</vt:lpstr>
      <vt:lpstr>Software Development Lifecycles</vt:lpstr>
      <vt:lpstr>Software Development Lifecycles</vt:lpstr>
      <vt:lpstr>Software Development Lifecycles</vt:lpstr>
      <vt:lpstr>Working Collaboratively</vt:lpstr>
      <vt:lpstr>Working Collaboratively</vt:lpstr>
      <vt:lpstr>Working Collaboratively</vt:lpstr>
      <vt:lpstr>Good Coding Practices</vt:lpstr>
      <vt:lpstr>Secure Code Development</vt:lpstr>
      <vt:lpstr>Compiled vs Interpreted</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406</cp:revision>
  <dcterms:created xsi:type="dcterms:W3CDTF">2014-07-02T14:58:32Z</dcterms:created>
  <dcterms:modified xsi:type="dcterms:W3CDTF">2016-01-27T15:27:43Z</dcterms:modified>
</cp:coreProperties>
</file>