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04" r:id="rId49"/>
    <p:sldId id="305" r:id="rId50"/>
    <p:sldId id="306" r:id="rId51"/>
    <p:sldId id="307" r:id="rId52"/>
    <p:sldId id="308" r:id="rId53"/>
    <p:sldId id="310" r:id="rId54"/>
    <p:sldId id="309" r:id="rId55"/>
    <p:sldId id="311" r:id="rId56"/>
    <p:sldId id="312" r:id="rId57"/>
    <p:sldId id="31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04"/>
            <p14:sldId id="305"/>
            <p14:sldId id="306"/>
            <p14:sldId id="307"/>
            <p14:sldId id="308"/>
            <p14:sldId id="310"/>
            <p14:sldId id="309"/>
            <p14:sldId id="311"/>
            <p14:sldId id="312"/>
            <p14:sldId id="31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18/01/2016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endParaRPr lang="en-US" dirty="0" smtClean="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endParaRPr lang="en-US" dirty="0" smtClean="0"/>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smtClean="0"/>
              <a:t>’</a:t>
            </a:r>
            <a:endParaRPr lang="en-US" dirty="0" smtClean="0"/>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3932</TotalTime>
  <Words>2533</Words>
  <Application>Microsoft Office PowerPoint</Application>
  <PresentationFormat>Widescreen</PresentationFormat>
  <Paragraphs>730</Paragraphs>
  <Slides>57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Strings</vt:lpstr>
      <vt:lpstr>Booleans</vt:lpstr>
      <vt:lpstr>Booleans</vt:lpstr>
      <vt:lpstr>Lists and Tuples</vt:lpstr>
      <vt:lpstr>Lists</vt:lpstr>
      <vt:lpstr>Lists</vt:lpstr>
      <vt:lpstr>Tuples</vt:lpstr>
      <vt:lpstr>Tuples</vt:lpstr>
      <vt:lpstr>Tuples</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152</cp:revision>
  <dcterms:created xsi:type="dcterms:W3CDTF">2014-07-02T14:58:32Z</dcterms:created>
  <dcterms:modified xsi:type="dcterms:W3CDTF">2016-01-19T09:18:46Z</dcterms:modified>
</cp:coreProperties>
</file>