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81" r:id="rId3"/>
    <p:sldId id="258" r:id="rId4"/>
    <p:sldId id="259" r:id="rId5"/>
    <p:sldId id="261" r:id="rId6"/>
    <p:sldId id="280" r:id="rId7"/>
    <p:sldId id="282" r:id="rId8"/>
    <p:sldId id="283" r:id="rId9"/>
    <p:sldId id="262" r:id="rId10"/>
    <p:sldId id="263" r:id="rId11"/>
    <p:sldId id="264" r:id="rId12"/>
    <p:sldId id="265" r:id="rId13"/>
    <p:sldId id="266" r:id="rId14"/>
    <p:sldId id="260" r:id="rId15"/>
    <p:sldId id="268" r:id="rId16"/>
    <p:sldId id="272" r:id="rId17"/>
    <p:sldId id="267" r:id="rId18"/>
    <p:sldId id="269" r:id="rId19"/>
    <p:sldId id="270" r:id="rId20"/>
    <p:sldId id="271" r:id="rId21"/>
    <p:sldId id="273" r:id="rId22"/>
    <p:sldId id="274" r:id="rId23"/>
    <p:sldId id="275" r:id="rId24"/>
    <p:sldId id="276" r:id="rId25"/>
    <p:sldId id="277" r:id="rId26"/>
    <p:sldId id="278" r:id="rId27"/>
    <p:sldId id="279" r:id="rId28"/>
    <p:sldId id="284" r:id="rId29"/>
    <p:sldId id="285" r:id="rId30"/>
    <p:sldId id="287" r:id="rId31"/>
    <p:sldId id="288" r:id="rId32"/>
    <p:sldId id="286" r:id="rId33"/>
    <p:sldId id="289" r:id="rId34"/>
    <p:sldId id="290" r:id="rId35"/>
    <p:sldId id="292" r:id="rId36"/>
    <p:sldId id="298" r:id="rId37"/>
    <p:sldId id="299" r:id="rId38"/>
    <p:sldId id="291" r:id="rId39"/>
    <p:sldId id="293" r:id="rId40"/>
    <p:sldId id="297" r:id="rId41"/>
    <p:sldId id="300" r:id="rId42"/>
    <p:sldId id="294" r:id="rId43"/>
    <p:sldId id="296" r:id="rId44"/>
    <p:sldId id="295" r:id="rId45"/>
    <p:sldId id="302" r:id="rId46"/>
    <p:sldId id="301" r:id="rId47"/>
    <p:sldId id="303" r:id="rId48"/>
    <p:sldId id="304" r:id="rId49"/>
    <p:sldId id="305" r:id="rId50"/>
    <p:sldId id="306" r:id="rId51"/>
    <p:sldId id="307" r:id="rId52"/>
    <p:sldId id="308" r:id="rId53"/>
    <p:sldId id="310" r:id="rId54"/>
    <p:sldId id="309" r:id="rId55"/>
    <p:sldId id="311" r:id="rId56"/>
    <p:sldId id="312" r:id="rId57"/>
    <p:sldId id="31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256"/>
            <p14:sldId id="281"/>
            <p14:sldId id="258"/>
            <p14:sldId id="259"/>
            <p14:sldId id="261"/>
            <p14:sldId id="280"/>
            <p14:sldId id="282"/>
            <p14:sldId id="283"/>
            <p14:sldId id="262"/>
            <p14:sldId id="263"/>
            <p14:sldId id="264"/>
            <p14:sldId id="265"/>
            <p14:sldId id="266"/>
            <p14:sldId id="260"/>
            <p14:sldId id="268"/>
            <p14:sldId id="272"/>
            <p14:sldId id="267"/>
            <p14:sldId id="269"/>
            <p14:sldId id="270"/>
            <p14:sldId id="271"/>
            <p14:sldId id="273"/>
            <p14:sldId id="274"/>
            <p14:sldId id="275"/>
            <p14:sldId id="276"/>
            <p14:sldId id="277"/>
            <p14:sldId id="278"/>
            <p14:sldId id="279"/>
          </p14:sldIdLst>
        </p14:section>
        <p14:section name="Comments" id="{00C8FDDE-C37F-4138-B692-D6230296CBFB}">
          <p14:sldIdLst>
            <p14:sldId id="284"/>
            <p14:sldId id="285"/>
            <p14:sldId id="287"/>
            <p14:sldId id="288"/>
            <p14:sldId id="286"/>
            <p14:sldId id="289"/>
            <p14:sldId id="290"/>
            <p14:sldId id="292"/>
          </p14:sldIdLst>
        </p14:section>
        <p14:section name="Python's Interactive Interpreter" id="{0505C1C0-82BA-4999-85B5-609D8E521011}">
          <p14:sldIdLst>
            <p14:sldId id="298"/>
            <p14:sldId id="299"/>
          </p14:sldIdLst>
        </p14:section>
        <p14:section name="Operators" id="{7A464A34-C952-4C33-853C-9D731FCAD405}">
          <p14:sldIdLst>
            <p14:sldId id="291"/>
            <p14:sldId id="293"/>
            <p14:sldId id="297"/>
            <p14:sldId id="300"/>
            <p14:sldId id="294"/>
            <p14:sldId id="296"/>
            <p14:sldId id="295"/>
            <p14:sldId id="302"/>
            <p14:sldId id="301"/>
            <p14:sldId id="303"/>
            <p14:sldId id="304"/>
            <p14:sldId id="305"/>
            <p14:sldId id="306"/>
            <p14:sldId id="307"/>
            <p14:sldId id="308"/>
            <p14:sldId id="310"/>
            <p14:sldId id="309"/>
            <p14:sldId id="311"/>
            <p14:sldId id="312"/>
            <p14:sldId id="31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A174"/>
    <a:srgbClr val="B6A174"/>
    <a:srgbClr val="00FF00"/>
    <a:srgbClr val="0080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85" autoAdjust="0"/>
    <p:restoredTop sz="88838" autoAdjust="0"/>
  </p:normalViewPr>
  <p:slideViewPr>
    <p:cSldViewPr>
      <p:cViewPr varScale="1">
        <p:scale>
          <a:sx n="103" d="100"/>
          <a:sy n="103"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18/01/2016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12520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198479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1343425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4096574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34913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216640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129622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30169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83079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3681586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141521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3588117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2206686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4079339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391945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9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30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42739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4166619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3196884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2068513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1270505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31900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291508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69109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945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63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69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33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730519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7667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2225815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033961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4215246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199376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1873658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860854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2224683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890627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477270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2:</a:t>
            </a:r>
            <a:r>
              <a:rPr lang="en-US" dirty="0" smtClean="0"/>
              <a:t> Champion of Comments</a:t>
            </a:r>
            <a:endParaRPr lang="en-US" dirty="0"/>
          </a:p>
        </p:txBody>
      </p:sp>
    </p:spTree>
    <p:extLst>
      <p:ext uri="{BB962C8B-B14F-4D97-AF65-F5344CB8AC3E}">
        <p14:creationId xmlns:p14="http://schemas.microsoft.com/office/powerpoint/2010/main" val="126781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2428714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908154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81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444971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77304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Libraries</a:t>
            </a:r>
          </a:p>
          <a:p>
            <a:pPr lvl="1"/>
            <a:r>
              <a:rPr lang="en-GB" dirty="0" smtClean="0"/>
              <a:t>Debugging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1193916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9172407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30566815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6470350"/>
              </p:ext>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732924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3472536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4225289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Integer - </a:t>
            </a:r>
            <a:r>
              <a:rPr lang="en-US" dirty="0" err="1" smtClean="0"/>
              <a:t>int</a:t>
            </a:r>
            <a:r>
              <a:rPr lang="en-US" dirty="0" smtClean="0"/>
              <a:t>()</a:t>
            </a:r>
          </a:p>
          <a:p>
            <a:r>
              <a:rPr lang="en-US" dirty="0" smtClean="0"/>
              <a:t>Longs – long()</a:t>
            </a:r>
          </a:p>
          <a:p>
            <a:r>
              <a:rPr lang="en-US" dirty="0" smtClean="0"/>
              <a:t>Floats – float()</a:t>
            </a:r>
          </a:p>
          <a:p>
            <a:r>
              <a:rPr lang="en-US" dirty="0" smtClean="0"/>
              <a:t>Complex – complex()</a:t>
            </a:r>
            <a:endParaRPr lang="en-US" dirty="0"/>
          </a:p>
        </p:txBody>
      </p:sp>
      <p:sp>
        <p:nvSpPr>
          <p:cNvPr id="3" name="Title 2"/>
          <p:cNvSpPr>
            <a:spLocks noGrp="1"/>
          </p:cNvSpPr>
          <p:nvPr>
            <p:ph type="title"/>
          </p:nvPr>
        </p:nvSpPr>
        <p:spPr/>
        <p:txBody>
          <a:bodyPr/>
          <a:lstStyle/>
          <a:p>
            <a:r>
              <a:rPr lang="en-US" dirty="0" smtClean="0"/>
              <a:t>Numbers</a:t>
            </a:r>
            <a:endParaRPr lang="en-US" dirty="0"/>
          </a:p>
        </p:txBody>
      </p:sp>
    </p:spTree>
    <p:extLst>
      <p:ext uri="{BB962C8B-B14F-4D97-AF65-F5344CB8AC3E}">
        <p14:creationId xmlns:p14="http://schemas.microsoft.com/office/powerpoint/2010/main" val="34577247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string</a:t>
            </a:r>
          </a:p>
          <a:p>
            <a:r>
              <a:rPr lang="en-US" dirty="0" smtClean="0"/>
              <a:t>String manipulation</a:t>
            </a:r>
          </a:p>
          <a:p>
            <a:r>
              <a:rPr lang="en-US" dirty="0" smtClean="0"/>
              <a:t>String methods</a:t>
            </a:r>
            <a:endParaRPr lang="en-US" dirty="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True or False?</a:t>
            </a:r>
          </a:p>
          <a:p>
            <a:pPr lvl="1"/>
            <a:r>
              <a:rPr lang="en-US" dirty="0" smtClean="0"/>
              <a:t>The following values are considered False in Python:</a:t>
            </a:r>
          </a:p>
          <a:p>
            <a:pPr lvl="2"/>
            <a:r>
              <a:rPr lang="en-US" sz="2000" dirty="0" smtClean="0"/>
              <a:t>None</a:t>
            </a:r>
          </a:p>
          <a:p>
            <a:pPr lvl="2"/>
            <a:r>
              <a:rPr lang="en-US" sz="2000" dirty="0" smtClean="0"/>
              <a:t>False</a:t>
            </a:r>
          </a:p>
          <a:p>
            <a:pPr lvl="2"/>
            <a:r>
              <a:rPr lang="en-US" sz="2000" dirty="0" smtClean="0"/>
              <a:t>Zero of any numeric type, e.g. 0, 0L, 0.0, 0j</a:t>
            </a:r>
          </a:p>
          <a:p>
            <a:pPr lvl="2"/>
            <a:r>
              <a:rPr lang="en-US" sz="2000" dirty="0" smtClean="0"/>
              <a:t>Any empty sequence, e.g. ‘’,(),[]</a:t>
            </a:r>
          </a:p>
          <a:p>
            <a:pPr lvl="2"/>
            <a:r>
              <a:rPr lang="en-US" sz="2000" dirty="0" smtClean="0"/>
              <a:t>Any empty mapping, e.g. {}</a:t>
            </a:r>
          </a:p>
          <a:p>
            <a:pPr lvl="1"/>
            <a:r>
              <a:rPr lang="en-US" dirty="0" smtClean="0"/>
              <a:t>All other values are considered True</a:t>
            </a:r>
            <a:endParaRPr lang="en-US" dirty="0" smtClean="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2663023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5128136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 expressions</a:t>
            </a:r>
          </a:p>
          <a:p>
            <a:pPr lvl="1"/>
            <a:r>
              <a:rPr lang="en-US" dirty="0" smtClean="0"/>
              <a:t>Assignments: </a:t>
            </a:r>
            <a:r>
              <a:rPr lang="en-US" dirty="0" err="1" smtClean="0"/>
              <a:t>booleanVar</a:t>
            </a:r>
            <a:r>
              <a:rPr lang="en-US" dirty="0" smtClean="0"/>
              <a:t> = True</a:t>
            </a:r>
          </a:p>
          <a:p>
            <a:pPr lvl="1"/>
            <a:r>
              <a:rPr lang="en-US" dirty="0" smtClean="0"/>
              <a:t>Comparisons</a:t>
            </a:r>
          </a:p>
          <a:p>
            <a:pPr lvl="2"/>
            <a:r>
              <a:rPr lang="en-US" dirty="0" err="1" smtClean="0"/>
              <a:t>booleanVar</a:t>
            </a:r>
            <a:r>
              <a:rPr lang="en-US" dirty="0" smtClean="0"/>
              <a:t> == True</a:t>
            </a:r>
          </a:p>
          <a:p>
            <a:pPr lvl="2"/>
            <a:r>
              <a:rPr lang="en-US" dirty="0" err="1"/>
              <a:t>booleanVar</a:t>
            </a:r>
            <a:r>
              <a:rPr lang="en-US" dirty="0"/>
              <a:t> != True</a:t>
            </a:r>
          </a:p>
          <a:p>
            <a:pPr lvl="2"/>
            <a:r>
              <a:rPr lang="en-US" dirty="0" err="1" smtClean="0"/>
              <a:t>booleanVar</a:t>
            </a:r>
            <a:r>
              <a:rPr lang="en-US" dirty="0" smtClean="0"/>
              <a:t> is True</a:t>
            </a:r>
          </a:p>
          <a:p>
            <a:pPr lvl="2"/>
            <a:r>
              <a:rPr lang="en-US" dirty="0" err="1" smtClean="0"/>
              <a:t>booleanVar</a:t>
            </a:r>
            <a:r>
              <a:rPr lang="en-US" dirty="0" smtClean="0"/>
              <a:t> is not True</a:t>
            </a:r>
            <a:endParaRPr lang="en-US" dirty="0" smtClean="0"/>
          </a:p>
          <a:p>
            <a:pPr lvl="2"/>
            <a:r>
              <a:rPr lang="en-US" dirty="0" err="1" smtClean="0"/>
              <a:t>booleanVar</a:t>
            </a:r>
            <a:endParaRPr lang="en-US" dirty="0" smtClean="0"/>
          </a:p>
          <a:p>
            <a:pPr lvl="2"/>
            <a:r>
              <a:rPr lang="en-US" dirty="0" smtClean="0"/>
              <a:t>not </a:t>
            </a:r>
            <a:r>
              <a:rPr lang="en-US" dirty="0" err="1" smtClean="0"/>
              <a:t>booleanVar</a:t>
            </a:r>
            <a:endParaRPr lang="en-US" dirty="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37183210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 examples</a:t>
            </a:r>
          </a:p>
          <a:p>
            <a:pPr lvl="1"/>
            <a:r>
              <a:rPr lang="en-US" dirty="0" err="1" smtClean="0"/>
              <a:t>aList</a:t>
            </a:r>
            <a:r>
              <a:rPr lang="en-US" dirty="0" smtClean="0"/>
              <a:t> = [ 1, 2, 3, 5, 8, 13, 21 ]</a:t>
            </a:r>
          </a:p>
          <a:p>
            <a:pPr lvl="1"/>
            <a:r>
              <a:rPr lang="en-US" dirty="0" err="1" smtClean="0"/>
              <a:t>bList</a:t>
            </a:r>
            <a:r>
              <a:rPr lang="en-US" dirty="0" smtClean="0"/>
              <a:t> = [ ‘Homer’, ‘Marge’, ‘Bart’, ‘Lisa’, ‘Maggie’ ]</a:t>
            </a:r>
          </a:p>
          <a:p>
            <a:pPr lvl="1"/>
            <a:r>
              <a:rPr lang="en-US" dirty="0" err="1" smtClean="0"/>
              <a:t>cList</a:t>
            </a:r>
            <a:r>
              <a:rPr lang="en-US" dirty="0" smtClean="0"/>
              <a:t> = [ ‘Ford’, True, ‘</a:t>
            </a:r>
            <a:r>
              <a:rPr lang="en-US" dirty="0" err="1" smtClean="0"/>
              <a:t>Zaphod</a:t>
            </a:r>
            <a:r>
              <a:rPr lang="en-US" dirty="0" smtClean="0"/>
              <a:t>’, 42]</a:t>
            </a:r>
          </a:p>
          <a:p>
            <a:r>
              <a:rPr lang="en-US" dirty="0" smtClean="0"/>
              <a:t>Accessing</a:t>
            </a:r>
          </a:p>
          <a:p>
            <a:pPr lvl="1"/>
            <a:r>
              <a:rPr lang="en-US" dirty="0" err="1" smtClean="0"/>
              <a:t>aList</a:t>
            </a:r>
            <a:r>
              <a:rPr lang="en-US" dirty="0" smtClean="0"/>
              <a:t>[5]</a:t>
            </a:r>
          </a:p>
          <a:p>
            <a:pPr lvl="1"/>
            <a:r>
              <a:rPr lang="en-US" dirty="0" err="1" smtClean="0"/>
              <a:t>bList</a:t>
            </a:r>
            <a:r>
              <a:rPr lang="en-US" dirty="0" smtClean="0"/>
              <a:t>[1:3]</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4317245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err="1" smtClean="0"/>
              <a:t>aList</a:t>
            </a:r>
            <a:r>
              <a:rPr lang="en-US" dirty="0" smtClean="0"/>
              <a:t>[5] = 15</a:t>
            </a:r>
          </a:p>
          <a:p>
            <a:pPr lvl="1"/>
            <a:r>
              <a:rPr lang="en-US" dirty="0" err="1" smtClean="0"/>
              <a:t>aList.append</a:t>
            </a:r>
            <a:r>
              <a:rPr lang="en-US" dirty="0" smtClean="0"/>
              <a:t>(15)</a:t>
            </a:r>
          </a:p>
          <a:p>
            <a:pPr lvl="1"/>
            <a:r>
              <a:rPr lang="en-US" dirty="0" err="1" smtClean="0"/>
              <a:t>aList.extend</a:t>
            </a:r>
            <a:r>
              <a:rPr lang="en-US" dirty="0" smtClean="0"/>
              <a:t>(</a:t>
            </a:r>
            <a:r>
              <a:rPr lang="en-US" dirty="0" err="1" smtClean="0"/>
              <a:t>bList</a:t>
            </a:r>
            <a:r>
              <a:rPr lang="en-US" dirty="0" smtClean="0"/>
              <a:t>)</a:t>
            </a:r>
          </a:p>
          <a:p>
            <a:pPr lvl="1"/>
            <a:r>
              <a:rPr lang="en-US" dirty="0" err="1" smtClean="0"/>
              <a:t>bList.remove</a:t>
            </a:r>
            <a:r>
              <a:rPr lang="en-US" dirty="0" smtClean="0"/>
              <a:t>(‘Bart’)</a:t>
            </a:r>
          </a:p>
          <a:p>
            <a:pPr lvl="1"/>
            <a:r>
              <a:rPr lang="en-US" dirty="0" err="1" smtClean="0"/>
              <a:t>bList.pop</a:t>
            </a:r>
            <a:r>
              <a:rPr lang="en-US" dirty="0" smtClean="0"/>
              <a:t>(2)</a:t>
            </a:r>
          </a:p>
          <a:p>
            <a:pPr lvl="1"/>
            <a:r>
              <a:rPr lang="en-US" dirty="0" err="1" smtClean="0"/>
              <a:t>bList.index</a:t>
            </a:r>
            <a:r>
              <a:rPr lang="en-US" dirty="0" smtClean="0"/>
              <a:t>(‘Maggie’)</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3529641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Tuple examples</a:t>
            </a:r>
          </a:p>
          <a:p>
            <a:pPr lvl="1"/>
            <a:r>
              <a:rPr lang="en-US" dirty="0" err="1" smtClean="0"/>
              <a:t>aTuple</a:t>
            </a:r>
            <a:r>
              <a:rPr lang="en-US" dirty="0" smtClean="0"/>
              <a:t> = ( 1, 2, 3, 4, 5, 6 )</a:t>
            </a:r>
          </a:p>
          <a:p>
            <a:pPr lvl="1"/>
            <a:r>
              <a:rPr lang="en-US" dirty="0" err="1" smtClean="0"/>
              <a:t>bTuple</a:t>
            </a:r>
            <a:r>
              <a:rPr lang="en-US" dirty="0" smtClean="0"/>
              <a:t> = ( ‘Peter’, ’Lois’, ’Chris’, ‘</a:t>
            </a:r>
            <a:r>
              <a:rPr lang="en-US" dirty="0" err="1" smtClean="0"/>
              <a:t>Stewie</a:t>
            </a:r>
            <a:r>
              <a:rPr lang="en-US" dirty="0" smtClean="0"/>
              <a:t>’ )</a:t>
            </a:r>
          </a:p>
          <a:p>
            <a:pPr lvl="1"/>
            <a:r>
              <a:rPr lang="en-US" dirty="0" err="1" smtClean="0"/>
              <a:t>cTuple</a:t>
            </a:r>
            <a:r>
              <a:rPr lang="en-US" dirty="0" smtClean="0"/>
              <a:t> = ( ‘Meg’, )</a:t>
            </a:r>
          </a:p>
          <a:p>
            <a:pPr lvl="1"/>
            <a:r>
              <a:rPr lang="en-US" dirty="0" err="1" smtClean="0"/>
              <a:t>dTuple</a:t>
            </a:r>
            <a:r>
              <a:rPr lang="en-US" dirty="0" smtClean="0"/>
              <a:t> = ()</a:t>
            </a:r>
          </a:p>
          <a:p>
            <a:r>
              <a:rPr lang="en-US" dirty="0" smtClean="0"/>
              <a:t>Accessing</a:t>
            </a:r>
          </a:p>
          <a:p>
            <a:pPr lvl="1"/>
            <a:r>
              <a:rPr lang="en-US" dirty="0" err="1" smtClean="0"/>
              <a:t>aTuple</a:t>
            </a:r>
            <a:r>
              <a:rPr lang="en-US" dirty="0" smtClean="0"/>
              <a:t>[1]</a:t>
            </a:r>
          </a:p>
          <a:p>
            <a:pPr lvl="1"/>
            <a:r>
              <a:rPr lang="en-US" dirty="0" err="1" smtClean="0"/>
              <a:t>bTuple</a:t>
            </a:r>
            <a:r>
              <a:rPr lang="en-US" dirty="0" smtClean="0"/>
              <a:t>[1:2]</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41083870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smtClean="0"/>
              <a:t>Cannot be updated</a:t>
            </a:r>
          </a:p>
          <a:p>
            <a:pPr lvl="1"/>
            <a:r>
              <a:rPr lang="en-US" dirty="0" smtClean="0"/>
              <a:t>BUT a new tuple can be constructed by concatenating other tuples</a:t>
            </a:r>
          </a:p>
          <a:p>
            <a:pPr lvl="2"/>
            <a:r>
              <a:rPr lang="en-US" dirty="0" err="1" smtClean="0"/>
              <a:t>eTuple</a:t>
            </a:r>
            <a:r>
              <a:rPr lang="en-US" dirty="0" smtClean="0"/>
              <a:t> = </a:t>
            </a:r>
            <a:r>
              <a:rPr lang="en-US" dirty="0" err="1" smtClean="0"/>
              <a:t>bTuple</a:t>
            </a:r>
            <a:r>
              <a:rPr lang="en-US" dirty="0" smtClean="0"/>
              <a:t> + </a:t>
            </a:r>
            <a:r>
              <a:rPr lang="en-US" smtClean="0"/>
              <a:t>cTuple</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3250473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1826171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744400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3774322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1132235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3930</TotalTime>
  <Words>2535</Words>
  <Application>Microsoft Office PowerPoint</Application>
  <PresentationFormat>Widescreen</PresentationFormat>
  <Paragraphs>730</Paragraphs>
  <Slides>57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2: Champion of Comments</vt:lpstr>
      <vt:lpstr>Exercise 2: Solution</vt:lpstr>
      <vt:lpstr>Python’s Interactive Interpreter</vt:lpstr>
      <vt:lpstr>Interactive Interpreter</vt:lpstr>
      <vt:lpstr>Operators</vt:lpstr>
      <vt:lpstr>Operators Explained</vt:lpstr>
      <vt:lpstr>Operators Explained (Contd.)</vt:lpstr>
      <vt:lpstr>Arithmetic Operators</vt:lpstr>
      <vt:lpstr>Arithmetic Operators</vt:lpstr>
      <vt:lpstr>Arithmetic Operator: Example</vt:lpstr>
      <vt:lpstr>Exercise: Arithmetic Operations</vt:lpstr>
      <vt:lpstr>Data Types and Variables</vt:lpstr>
      <vt:lpstr>Data Types</vt:lpstr>
      <vt:lpstr>Numbers</vt:lpstr>
      <vt:lpstr>Strings</vt:lpstr>
      <vt:lpstr>Booleans</vt:lpstr>
      <vt:lpstr>Booleans</vt:lpstr>
      <vt:lpstr>Lists and Tuples</vt:lpstr>
      <vt:lpstr>Lists</vt:lpstr>
      <vt:lpstr>Lists</vt:lpstr>
      <vt:lpstr>Tuples</vt:lpstr>
      <vt:lpstr>Tuples</vt:lpstr>
      <vt:lpstr>Tuples</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151</cp:revision>
  <dcterms:created xsi:type="dcterms:W3CDTF">2014-07-02T14:58:32Z</dcterms:created>
  <dcterms:modified xsi:type="dcterms:W3CDTF">2016-01-19T09:16:44Z</dcterms:modified>
</cp:coreProperties>
</file>