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18" r:id="rId49"/>
    <p:sldId id="304" r:id="rId50"/>
    <p:sldId id="319" r:id="rId51"/>
    <p:sldId id="305" r:id="rId52"/>
    <p:sldId id="306" r:id="rId53"/>
    <p:sldId id="320" r:id="rId54"/>
    <p:sldId id="307" r:id="rId55"/>
    <p:sldId id="308" r:id="rId56"/>
    <p:sldId id="310" r:id="rId57"/>
    <p:sldId id="309" r:id="rId58"/>
    <p:sldId id="311" r:id="rId59"/>
    <p:sldId id="312" r:id="rId60"/>
    <p:sldId id="321" r:id="rId61"/>
    <p:sldId id="313" r:id="rId62"/>
    <p:sldId id="314" r:id="rId63"/>
    <p:sldId id="315" r:id="rId64"/>
    <p:sldId id="316" r:id="rId65"/>
    <p:sldId id="317" r:id="rId66"/>
    <p:sldId id="32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17"/>
            <p14:sldId id="3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4014</TotalTime>
  <Words>2687</Words>
  <Application>Microsoft Office PowerPoint</Application>
  <PresentationFormat>Widescreen</PresentationFormat>
  <Paragraphs>757</Paragraphs>
  <Slides>66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157</cp:revision>
  <dcterms:created xsi:type="dcterms:W3CDTF">2014-07-02T14:58:32Z</dcterms:created>
  <dcterms:modified xsi:type="dcterms:W3CDTF">2016-01-19T10:41:11Z</dcterms:modified>
</cp:coreProperties>
</file>