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302" r:id="rId62"/>
    <p:sldId id="301" r:id="rId63"/>
    <p:sldId id="422" r:id="rId64"/>
    <p:sldId id="318" r:id="rId65"/>
    <p:sldId id="304" r:id="rId66"/>
    <p:sldId id="429" r:id="rId67"/>
    <p:sldId id="430" r:id="rId68"/>
    <p:sldId id="319" r:id="rId69"/>
    <p:sldId id="423" r:id="rId70"/>
    <p:sldId id="320" r:id="rId71"/>
    <p:sldId id="307" r:id="rId72"/>
    <p:sldId id="424" r:id="rId73"/>
    <p:sldId id="425" r:id="rId74"/>
    <p:sldId id="309" r:id="rId75"/>
    <p:sldId id="426" r:id="rId76"/>
    <p:sldId id="427" r:id="rId77"/>
    <p:sldId id="313" r:id="rId78"/>
    <p:sldId id="314" r:id="rId79"/>
    <p:sldId id="316" r:id="rId80"/>
    <p:sldId id="324" r:id="rId81"/>
    <p:sldId id="317" r:id="rId82"/>
    <p:sldId id="322" r:id="rId83"/>
    <p:sldId id="323" r:id="rId84"/>
    <p:sldId id="325" r:id="rId85"/>
    <p:sldId id="326" r:id="rId86"/>
    <p:sldId id="331" r:id="rId87"/>
    <p:sldId id="332" r:id="rId88"/>
    <p:sldId id="334" r:id="rId89"/>
    <p:sldId id="327" r:id="rId90"/>
    <p:sldId id="329" r:id="rId91"/>
    <p:sldId id="330" r:id="rId92"/>
    <p:sldId id="328" r:id="rId93"/>
    <p:sldId id="420" r:id="rId94"/>
    <p:sldId id="333" r:id="rId95"/>
    <p:sldId id="335" r:id="rId96"/>
    <p:sldId id="339" r:id="rId97"/>
    <p:sldId id="337" r:id="rId98"/>
    <p:sldId id="336" r:id="rId99"/>
    <p:sldId id="338" r:id="rId100"/>
    <p:sldId id="341" r:id="rId101"/>
    <p:sldId id="428" r:id="rId102"/>
    <p:sldId id="342" r:id="rId103"/>
    <p:sldId id="344" r:id="rId104"/>
    <p:sldId id="347" r:id="rId105"/>
    <p:sldId id="345" r:id="rId106"/>
    <p:sldId id="346" r:id="rId107"/>
    <p:sldId id="343" r:id="rId108"/>
    <p:sldId id="350" r:id="rId109"/>
    <p:sldId id="348" r:id="rId110"/>
    <p:sldId id="349" r:id="rId111"/>
    <p:sldId id="421" r:id="rId112"/>
    <p:sldId id="409" r:id="rId113"/>
    <p:sldId id="412" r:id="rId114"/>
    <p:sldId id="410" r:id="rId115"/>
    <p:sldId id="413" r:id="rId116"/>
    <p:sldId id="414" r:id="rId117"/>
    <p:sldId id="415" r:id="rId118"/>
    <p:sldId id="417" r:id="rId119"/>
    <p:sldId id="416" r:id="rId120"/>
    <p:sldId id="419" r:id="rId121"/>
    <p:sldId id="411" r:id="rId122"/>
    <p:sldId id="418"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29"/>
            <p14:sldId id="430"/>
            <p14:sldId id="319"/>
            <p14:sldId id="423"/>
            <p14:sldId id="320"/>
            <p14:sldId id="307"/>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0" d="100"/>
          <a:sy n="100" d="100"/>
        </p:scale>
        <p:origin x="7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76</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80</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7" name="Group 26"/>
          <p:cNvGrpSpPr/>
          <p:nvPr/>
        </p:nvGrpSpPr>
        <p:grpSpPr>
          <a:xfrm>
            <a:off x="7202143" y="6055631"/>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0" name="Group 29"/>
          <p:cNvGrpSpPr/>
          <p:nvPr/>
        </p:nvGrpSpPr>
        <p:grpSpPr>
          <a:xfrm rot="7800000">
            <a:off x="6247604" y="5995552"/>
            <a:ext cx="108350" cy="175244"/>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grpSp>
        <p:nvGrpSpPr>
          <p:cNvPr id="53" name="Group 52"/>
          <p:cNvGrpSpPr/>
          <p:nvPr/>
        </p:nvGrpSpPr>
        <p:grpSpPr>
          <a:xfrm rot="10800000">
            <a:off x="6604711" y="5717776"/>
            <a:ext cx="185657" cy="587248"/>
            <a:chOff x="2200949" y="1037650"/>
            <a:chExt cx="181981" cy="151651"/>
          </a:xfrm>
        </p:grpSpPr>
        <p:sp>
          <p:nvSpPr>
            <p:cNvPr id="54" name="Right Arrow 5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56" name="Group 55"/>
          <p:cNvGrpSpPr/>
          <p:nvPr/>
        </p:nvGrpSpPr>
        <p:grpSpPr>
          <a:xfrm rot="14400000">
            <a:off x="5739327" y="6017793"/>
            <a:ext cx="108350" cy="175244"/>
            <a:chOff x="2200949" y="1037650"/>
            <a:chExt cx="181981" cy="151651"/>
          </a:xfrm>
        </p:grpSpPr>
        <p:sp>
          <p:nvSpPr>
            <p:cNvPr id="57" name="Right Arrow 5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6" name="Group 75"/>
          <p:cNvGrpSpPr/>
          <p:nvPr/>
        </p:nvGrpSpPr>
        <p:grpSpPr>
          <a:xfrm>
            <a:off x="9421107" y="5407725"/>
            <a:ext cx="151651" cy="126376"/>
            <a:chOff x="2200949" y="1037650"/>
            <a:chExt cx="181981" cy="151651"/>
          </a:xfrm>
        </p:grpSpPr>
        <p:sp>
          <p:nvSpPr>
            <p:cNvPr id="77" name="Right Arrow 7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763614285"/>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a:t>
            </a:r>
            <a:r>
              <a:rPr lang="en-US" dirty="0" smtClean="0"/>
              <a:t>string</a:t>
            </a:r>
          </a:p>
          <a:p>
            <a:pPr lvl="1"/>
            <a:r>
              <a:rPr lang="en-US" dirty="0" smtClean="0"/>
              <a:t>A series of alphanumeric characters</a:t>
            </a:r>
            <a:endParaRPr lang="en-US" dirty="0" smtClean="0"/>
          </a:p>
          <a:p>
            <a:r>
              <a:rPr lang="en-US" dirty="0" smtClean="0"/>
              <a:t>String </a:t>
            </a:r>
            <a:r>
              <a:rPr lang="en-US" dirty="0" smtClean="0"/>
              <a:t>manipulation</a:t>
            </a:r>
          </a:p>
          <a:p>
            <a:pPr lvl="1"/>
            <a:r>
              <a:rPr lang="en-US" dirty="0" smtClean="0"/>
              <a:t>One of the most common operations</a:t>
            </a:r>
          </a:p>
          <a:p>
            <a:pPr lvl="1"/>
            <a:r>
              <a:rPr lang="en-US" dirty="0" smtClean="0"/>
              <a:t>Any built-in type can be converted</a:t>
            </a:r>
          </a:p>
          <a:p>
            <a:pPr lvl="1"/>
            <a:r>
              <a:rPr lang="en-US" dirty="0" smtClean="0"/>
              <a:t>Methods include adding, splitting, replacing, capitalization, finding, formatting and more</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5019</TotalTime>
  <Words>5530</Words>
  <Application>Microsoft Office PowerPoint</Application>
  <PresentationFormat>Widescreen</PresentationFormat>
  <Paragraphs>1337</Paragraphs>
  <Slides>122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122</vt:i4>
      </vt:variant>
    </vt:vector>
  </HeadingPairs>
  <TitlesOfParts>
    <vt:vector size="12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Methods</vt:lpstr>
      <vt:lpstr>Strings: Methods</vt:lpstr>
      <vt:lpstr>Strings: Examples</vt:lpstr>
      <vt:lpstr>Booleans</vt:lpstr>
      <vt:lpstr>Booleans: Examples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243</cp:revision>
  <dcterms:created xsi:type="dcterms:W3CDTF">2014-07-02T14:58:32Z</dcterms:created>
  <dcterms:modified xsi:type="dcterms:W3CDTF">2016-01-22T09:51:24Z</dcterms:modified>
</cp:coreProperties>
</file>