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347" r:id="rId154"/>
    <p:sldId id="346" r:id="rId155"/>
    <p:sldId id="343" r:id="rId156"/>
    <p:sldId id="350" r:id="rId157"/>
    <p:sldId id="521" r:id="rId158"/>
    <p:sldId id="523" r:id="rId159"/>
    <p:sldId id="509" r:id="rId160"/>
    <p:sldId id="348" r:id="rId161"/>
    <p:sldId id="349" r:id="rId162"/>
    <p:sldId id="421" r:id="rId163"/>
    <p:sldId id="526" r:id="rId164"/>
    <p:sldId id="525" r:id="rId165"/>
    <p:sldId id="510" r:id="rId166"/>
    <p:sldId id="409" r:id="rId167"/>
    <p:sldId id="412" r:id="rId168"/>
    <p:sldId id="410" r:id="rId169"/>
    <p:sldId id="413" r:id="rId170"/>
    <p:sldId id="414" r:id="rId171"/>
    <p:sldId id="415" r:id="rId172"/>
    <p:sldId id="417" r:id="rId173"/>
    <p:sldId id="416" r:id="rId174"/>
    <p:sldId id="419" r:id="rId175"/>
    <p:sldId id="464" r:id="rId176"/>
    <p:sldId id="411" r:id="rId177"/>
    <p:sldId id="511" r:id="rId178"/>
    <p:sldId id="452" r:id="rId179"/>
    <p:sldId id="460" r:id="rId180"/>
    <p:sldId id="461" r:id="rId181"/>
    <p:sldId id="462" r:id="rId182"/>
    <p:sldId id="463" r:id="rId183"/>
    <p:sldId id="512" r:id="rId184"/>
    <p:sldId id="465" r:id="rId185"/>
    <p:sldId id="453" r:id="rId186"/>
    <p:sldId id="513" r:id="rId187"/>
    <p:sldId id="454" r:id="rId188"/>
    <p:sldId id="540" r:id="rId189"/>
    <p:sldId id="539" r:id="rId190"/>
    <p:sldId id="466" r:id="rId191"/>
    <p:sldId id="467" r:id="rId192"/>
    <p:sldId id="468" r:id="rId193"/>
    <p:sldId id="469" r:id="rId194"/>
    <p:sldId id="470" r:id="rId195"/>
    <p:sldId id="471" r:id="rId196"/>
    <p:sldId id="475" r:id="rId197"/>
    <p:sldId id="476" r:id="rId198"/>
    <p:sldId id="472" r:id="rId199"/>
    <p:sldId id="457" r:id="rId200"/>
    <p:sldId id="474" r:id="rId201"/>
    <p:sldId id="514" r:id="rId202"/>
    <p:sldId id="473" r:id="rId203"/>
    <p:sldId id="541" r:id="rId204"/>
    <p:sldId id="477" r:id="rId205"/>
    <p:sldId id="555" r:id="rId206"/>
    <p:sldId id="515" r:id="rId207"/>
    <p:sldId id="455" r:id="rId208"/>
    <p:sldId id="542" r:id="rId209"/>
    <p:sldId id="478" r:id="rId210"/>
    <p:sldId id="543" r:id="rId211"/>
    <p:sldId id="480" r:id="rId212"/>
    <p:sldId id="479" r:id="rId213"/>
    <p:sldId id="545" r:id="rId214"/>
    <p:sldId id="544" r:id="rId215"/>
    <p:sldId id="516" r:id="rId216"/>
    <p:sldId id="546" r:id="rId217"/>
    <p:sldId id="550" r:id="rId218"/>
    <p:sldId id="586" r:id="rId219"/>
    <p:sldId id="547" r:id="rId220"/>
    <p:sldId id="481" r:id="rId221"/>
    <p:sldId id="551" r:id="rId222"/>
    <p:sldId id="588" r:id="rId223"/>
    <p:sldId id="587" r:id="rId224"/>
    <p:sldId id="482" r:id="rId225"/>
    <p:sldId id="580" r:id="rId226"/>
    <p:sldId id="582" r:id="rId227"/>
    <p:sldId id="552" r:id="rId228"/>
    <p:sldId id="517" r:id="rId229"/>
    <p:sldId id="458" r:id="rId230"/>
    <p:sldId id="548" r:id="rId231"/>
    <p:sldId id="549" r:id="rId232"/>
    <p:sldId id="518" r:id="rId233"/>
    <p:sldId id="483" r:id="rId234"/>
    <p:sldId id="553" r:id="rId235"/>
    <p:sldId id="527" r:id="rId236"/>
    <p:sldId id="528" r:id="rId237"/>
    <p:sldId id="529" r:id="rId238"/>
    <p:sldId id="519" r:id="rId239"/>
    <p:sldId id="459" r:id="rId240"/>
    <p:sldId id="484" r:id="rId241"/>
    <p:sldId id="486" r:id="rId242"/>
    <p:sldId id="520" r:id="rId243"/>
    <p:sldId id="487" r:id="rId244"/>
    <p:sldId id="554" r:id="rId245"/>
    <p:sldId id="488" r:id="rId246"/>
    <p:sldId id="530" r:id="rId247"/>
    <p:sldId id="492" r:id="rId248"/>
    <p:sldId id="531" r:id="rId249"/>
    <p:sldId id="532" r:id="rId250"/>
    <p:sldId id="489" r:id="rId251"/>
    <p:sldId id="493" r:id="rId252"/>
    <p:sldId id="490" r:id="rId253"/>
    <p:sldId id="494" r:id="rId254"/>
    <p:sldId id="533" r:id="rId255"/>
    <p:sldId id="491" r:id="rId256"/>
    <p:sldId id="495" r:id="rId257"/>
    <p:sldId id="579" r:id="rId258"/>
    <p:sldId id="578" r:id="rId259"/>
    <p:sldId id="584" r:id="rId260"/>
    <p:sldId id="429" r:id="rId261"/>
    <p:sldId id="430" r:id="rId2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2152" autoAdjust="0"/>
  </p:normalViewPr>
  <p:slideViewPr>
    <p:cSldViewPr>
      <p:cViewPr varScale="1">
        <p:scale>
          <a:sx n="84" d="100"/>
          <a:sy n="84" d="100"/>
        </p:scale>
        <p:origin x="125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t>
            </a:r>
            <a:r>
              <a:rPr lang="en-GB" i="0" baseline="0" dirty="0" smtClean="0"/>
              <a:t>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a:t>
            </a:r>
            <a:r>
              <a:rPr lang="en-GB" b="0" baseline="0" dirty="0" smtClean="0"/>
              <a:t>be </a:t>
            </a:r>
            <a:r>
              <a:rPr lang="en-GB" b="0" baseline="0" dirty="0" smtClean="0"/>
              <a:t>trying to call the containing class. However, mutable </a:t>
            </a:r>
            <a:r>
              <a:rPr lang="en-GB" b="0" baseline="0" dirty="0" err="1" smtClean="0"/>
              <a:t>globals</a:t>
            </a:r>
            <a:r>
              <a:rPr lang="en-GB" b="0" baseline="0" dirty="0" smtClean="0"/>
              <a:t> are dangerous since they can be </a:t>
            </a:r>
            <a:r>
              <a:rPr lang="en-GB" b="0" baseline="0" dirty="0" smtClean="0"/>
              <a:t>changed by </a:t>
            </a:r>
            <a:r>
              <a:rPr lang="en-GB" b="0" baseline="0" dirty="0" smtClean="0"/>
              <a:t>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a:t>
            </a:r>
            <a:r>
              <a:rPr lang="en-GB" baseline="0" dirty="0" smtClean="0"/>
              <a:t>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endParaRPr lang="en-GB" b="0" dirty="0" smtClean="0"/>
          </a:p>
          <a:p>
            <a:pPr marL="457200" lvl="1" indent="0">
              <a:buFont typeface="Arial" panose="020B0604020202020204" pitchFamily="34" charset="0"/>
              <a:buNone/>
            </a:pPr>
            <a:r>
              <a:rPr lang="en-GB" b="0" dirty="0" smtClean="0"/>
              <a:t>A problem with the appearance of the </a:t>
            </a:r>
            <a:r>
              <a:rPr lang="en-GB" b="0" dirty="0" smtClean="0"/>
              <a:t>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a:t>
            </a:r>
            <a:r>
              <a:rPr lang="en-GB" b="0" baseline="0" dirty="0" smtClean="0"/>
              <a:t>Bugs</a:t>
            </a:r>
            <a:endParaRPr lang="en-GB" b="0" baseline="0" dirty="0" smtClean="0"/>
          </a:p>
          <a:p>
            <a:pPr marL="457200" lvl="1" indent="0">
              <a:buFont typeface="Arial" panose="020B0604020202020204" pitchFamily="34" charset="0"/>
              <a:buNone/>
            </a:pPr>
            <a:r>
              <a:rPr lang="en-GB" b="0" dirty="0" smtClean="0"/>
              <a:t>The software works but produces unexpected </a:t>
            </a:r>
            <a:r>
              <a:rPr lang="en-GB" b="0" dirty="0" smtClean="0"/>
              <a:t>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a:t>
            </a:r>
            <a:r>
              <a:rPr lang="en-GB" b="0" dirty="0" smtClean="0"/>
              <a:t>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156</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162</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174</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r>
              <a:rPr lang="en-US" baseline="0" dirty="0" smtClean="0"/>
              <a:t>.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a:t>
            </a:r>
            <a:r>
              <a:rPr lang="en-US" baseline="0" dirty="0" smtClean="0"/>
              <a: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r>
              <a:rPr lang="en-GB" b="0" baseline="0" dirty="0" smtClean="0"/>
              <a:t>.</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a:t>
            </a:r>
            <a:r>
              <a:rPr lang="en-US" dirty="0" smtClean="0"/>
              <a:t>tuple</a:t>
            </a:r>
          </a:p>
          <a:p>
            <a:r>
              <a:rPr lang="en-US" dirty="0" smtClean="0"/>
              <a:t>They also make it easier to control our loops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a:t>
            </a:r>
            <a:r>
              <a:rPr lang="en-US" dirty="0" smtClean="0"/>
              <a:t>results</a:t>
            </a:r>
          </a:p>
          <a:p>
            <a:r>
              <a:rPr lang="en-US" dirty="0" smtClean="0"/>
              <a:t>Bonus points:</a:t>
            </a:r>
          </a:p>
          <a:p>
            <a:pPr lvl="1"/>
            <a:r>
              <a:rPr lang="en-US" dirty="0" smtClean="0"/>
              <a:t>Do it without using recursion or a while loop</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a:t>
            </a:r>
            <a:r>
              <a:rPr lang="en-US" dirty="0" smtClean="0"/>
              <a:t>boxing</a:t>
            </a:r>
          </a:p>
          <a:p>
            <a:pPr lvl="1"/>
            <a:r>
              <a:rPr lang="en-US" dirty="0" smtClean="0"/>
              <a:t>Support</a:t>
            </a:r>
            <a:endParaRPr lang="en-US" dirty="0" smtClean="0"/>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endParaRPr lang="en-US" dirty="0" smtClean="0"/>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a:t>
            </a:r>
            <a:r>
              <a:rPr lang="en-GB" dirty="0" smtClean="0"/>
              <a:t>inspection</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a:t>
            </a:r>
            <a:r>
              <a:rPr lang="en-US" dirty="0" smtClean="0"/>
              <a:t>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30416844"/>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27238</TotalTime>
  <Words>22058</Words>
  <Application>Microsoft Office PowerPoint</Application>
  <PresentationFormat>Widescreen</PresentationFormat>
  <Paragraphs>3271</Paragraphs>
  <Slides>261</Slides>
  <Notes>142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261</vt:i4>
      </vt:variant>
    </vt:vector>
  </HeadingPairs>
  <TitlesOfParts>
    <vt:vector size="26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1085</cp:revision>
  <dcterms:created xsi:type="dcterms:W3CDTF">2014-07-02T14:58:32Z</dcterms:created>
  <dcterms:modified xsi:type="dcterms:W3CDTF">2016-02-26T10:45:35Z</dcterms:modified>
</cp:coreProperties>
</file>