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408" r:id="rId59"/>
    <p:sldId id="302" r:id="rId60"/>
    <p:sldId id="301" r:id="rId61"/>
    <p:sldId id="422" r:id="rId62"/>
    <p:sldId id="318" r:id="rId63"/>
    <p:sldId id="304" r:id="rId64"/>
    <p:sldId id="429" r:id="rId65"/>
    <p:sldId id="430" r:id="rId66"/>
    <p:sldId id="319" r:id="rId67"/>
    <p:sldId id="423" r:id="rId68"/>
    <p:sldId id="320" r:id="rId69"/>
    <p:sldId id="307" r:id="rId70"/>
    <p:sldId id="424" r:id="rId71"/>
    <p:sldId id="425" r:id="rId72"/>
    <p:sldId id="309" r:id="rId73"/>
    <p:sldId id="426" r:id="rId74"/>
    <p:sldId id="427" r:id="rId75"/>
    <p:sldId id="313" r:id="rId76"/>
    <p:sldId id="314" r:id="rId77"/>
    <p:sldId id="316" r:id="rId78"/>
    <p:sldId id="324" r:id="rId79"/>
    <p:sldId id="317" r:id="rId80"/>
    <p:sldId id="322" r:id="rId81"/>
    <p:sldId id="323" r:id="rId82"/>
    <p:sldId id="325" r:id="rId83"/>
    <p:sldId id="326" r:id="rId84"/>
    <p:sldId id="331" r:id="rId85"/>
    <p:sldId id="332" r:id="rId86"/>
    <p:sldId id="334" r:id="rId87"/>
    <p:sldId id="327" r:id="rId88"/>
    <p:sldId id="329" r:id="rId89"/>
    <p:sldId id="330" r:id="rId90"/>
    <p:sldId id="328" r:id="rId91"/>
    <p:sldId id="420" r:id="rId92"/>
    <p:sldId id="333" r:id="rId93"/>
    <p:sldId id="335" r:id="rId94"/>
    <p:sldId id="339" r:id="rId95"/>
    <p:sldId id="337" r:id="rId96"/>
    <p:sldId id="336" r:id="rId97"/>
    <p:sldId id="338" r:id="rId98"/>
    <p:sldId id="341" r:id="rId99"/>
    <p:sldId id="428" r:id="rId100"/>
    <p:sldId id="342" r:id="rId101"/>
    <p:sldId id="344" r:id="rId102"/>
    <p:sldId id="347" r:id="rId103"/>
    <p:sldId id="345" r:id="rId104"/>
    <p:sldId id="346" r:id="rId105"/>
    <p:sldId id="343" r:id="rId106"/>
    <p:sldId id="350" r:id="rId107"/>
    <p:sldId id="348" r:id="rId108"/>
    <p:sldId id="349" r:id="rId109"/>
    <p:sldId id="421" r:id="rId110"/>
    <p:sldId id="409" r:id="rId111"/>
    <p:sldId id="412" r:id="rId112"/>
    <p:sldId id="410" r:id="rId113"/>
    <p:sldId id="413" r:id="rId114"/>
    <p:sldId id="414" r:id="rId115"/>
    <p:sldId id="415" r:id="rId116"/>
    <p:sldId id="417" r:id="rId117"/>
    <p:sldId id="416" r:id="rId118"/>
    <p:sldId id="419" r:id="rId119"/>
    <p:sldId id="411" r:id="rId120"/>
    <p:sldId id="418"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Lst>
        </p14:section>
        <p14:section name="Data Types" id="{7A464A34-C952-4C33-853C-9D731FCAD405}">
          <p14:sldIdLst>
            <p14:sldId id="302"/>
            <p14:sldId id="301"/>
            <p14:sldId id="422"/>
            <p14:sldId id="318"/>
            <p14:sldId id="304"/>
            <p14:sldId id="429"/>
            <p14:sldId id="430"/>
            <p14:sldId id="319"/>
            <p14:sldId id="423"/>
            <p14:sldId id="320"/>
            <p14:sldId id="307"/>
            <p14:sldId id="424"/>
            <p14:sldId id="425"/>
            <p14:sldId id="309"/>
            <p14:sldId id="426"/>
            <p14:sldId id="427"/>
            <p14:sldId id="313"/>
            <p14:sldId id="314"/>
            <p14:sldId id="316"/>
            <p14:sldId id="324"/>
            <p14:sldId id="317"/>
            <p14:sldId id="322"/>
            <p14:sldId id="323"/>
            <p14:sldId id="325"/>
            <p14:sldId id="32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C4A174"/>
    <a:srgbClr val="B6A174"/>
    <a:srgbClr val="00FF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8838" autoAdjust="0"/>
  </p:normalViewPr>
  <p:slideViewPr>
    <p:cSldViewPr>
      <p:cViewPr varScale="1">
        <p:scale>
          <a:sx n="103" d="100"/>
          <a:sy n="103"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22/01/2016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74</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78</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86</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91</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106</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118</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1763614285"/>
              </p:ext>
            </p:extLst>
          </p:nvPr>
        </p:nvGraphicFramePr>
        <p:xfrm>
          <a:off x="695400" y="1700808"/>
          <a:ext cx="10574338" cy="1854200"/>
        </p:xfrm>
        <a:graphic>
          <a:graphicData uri="http://schemas.openxmlformats.org/drawingml/2006/table">
            <a:tbl>
              <a:tblPr firstRow="1" bandRow="1">
                <a:tableStyleId>{5C22544A-7EE6-4342-B048-85BDC9FD1C3A}</a:tableStyleId>
              </a:tblPr>
              <a:tblGrid>
                <a:gridCol w="1512168"/>
                <a:gridCol w="6312073"/>
                <a:gridCol w="2750097"/>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r>
                        <a:rPr lang="en-GB" baseline="0"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Tree>
    <p:extLst>
      <p:ext uri="{BB962C8B-B14F-4D97-AF65-F5344CB8AC3E}">
        <p14:creationId xmlns:p14="http://schemas.microsoft.com/office/powerpoint/2010/main" val="30949713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a:t>
            </a:r>
            <a:r>
              <a:rPr lang="en-US" dirty="0" smtClean="0"/>
              <a:t>string</a:t>
            </a:r>
          </a:p>
          <a:p>
            <a:pPr lvl="1"/>
            <a:r>
              <a:rPr lang="en-US" dirty="0" smtClean="0"/>
              <a:t>A series of alphanumeric characters</a:t>
            </a:r>
            <a:endParaRPr lang="en-US" dirty="0" smtClean="0"/>
          </a:p>
          <a:p>
            <a:r>
              <a:rPr lang="en-US" dirty="0" smtClean="0"/>
              <a:t>String </a:t>
            </a:r>
            <a:r>
              <a:rPr lang="en-US" dirty="0" smtClean="0"/>
              <a:t>manipulation</a:t>
            </a:r>
          </a:p>
          <a:p>
            <a:pPr lvl="1"/>
            <a:r>
              <a:rPr lang="en-US" dirty="0" smtClean="0"/>
              <a:t>One of the most common operations</a:t>
            </a:r>
          </a:p>
          <a:p>
            <a:pPr lvl="1"/>
            <a:r>
              <a:rPr lang="en-US" dirty="0" smtClean="0"/>
              <a:t>Any built-in type can be converted</a:t>
            </a:r>
          </a:p>
          <a:p>
            <a:pPr lvl="1"/>
            <a:r>
              <a:rPr lang="en-US" dirty="0" smtClean="0"/>
              <a:t>Methods include adding, splitting, replacing, capitalization, finding, formatting and more</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885888808"/>
              </p:ext>
            </p:extLst>
          </p:nvPr>
        </p:nvGraphicFramePr>
        <p:xfrm>
          <a:off x="695400" y="1700808"/>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Tree>
    <p:extLst>
      <p:ext uri="{BB962C8B-B14F-4D97-AF65-F5344CB8AC3E}">
        <p14:creationId xmlns:p14="http://schemas.microsoft.com/office/powerpoint/2010/main" val="21123984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3143672" y="1415673"/>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theguide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books.Guide</a:t>
            </a:r>
            <a:r>
              <a:rPr lang="en-US" sz="1200" dirty="0" smtClean="0">
                <a:solidFill>
                  <a:srgbClr val="00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3143672" y="1415673"/>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alist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3143672" y="1415673"/>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alist.append</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3143672" y="1415673"/>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FF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143672" y="1415673"/>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3143672" y="1415673"/>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4968</TotalTime>
  <Words>5384</Words>
  <Application>Microsoft Office PowerPoint</Application>
  <PresentationFormat>Widescreen</PresentationFormat>
  <Paragraphs>1298</Paragraphs>
  <Slides>120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120</vt:i4>
      </vt:variant>
    </vt:vector>
  </HeadingPairs>
  <TitlesOfParts>
    <vt:vector size="126"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Introduction to Flow Summary</vt:lpstr>
      <vt:lpstr>Python’s Interactive Interpreter</vt:lpstr>
      <vt:lpstr>Interactive Interpreter</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Data Types and Variables</vt:lpstr>
      <vt:lpstr>Data Types</vt:lpstr>
      <vt:lpstr>Numbers</vt:lpstr>
      <vt:lpstr>Numbers: Examples</vt:lpstr>
      <vt:lpstr>Strings</vt:lpstr>
      <vt:lpstr>Strings: Methods</vt:lpstr>
      <vt:lpstr>Strings: Methods</vt:lpstr>
      <vt:lpstr>Strings: Examples</vt:lpstr>
      <vt:lpstr>Booleans</vt:lpstr>
      <vt:lpstr>Booleans: Examples</vt:lpstr>
      <vt:lpstr>Lists and Tuples</vt:lpstr>
      <vt:lpstr>Lists: Examples</vt:lpstr>
      <vt:lpstr>Lists: Examples</vt:lpstr>
      <vt:lpstr>Tuples</vt:lpstr>
      <vt:lpstr>Tuples</vt:lpstr>
      <vt:lpstr>Exercise: Lists and Tuples</vt:lpstr>
      <vt:lpstr>Dictionaries</vt:lpstr>
      <vt:lpstr>Dictionaries</vt:lpstr>
      <vt:lpstr>Dictionaries: Examples</vt:lpstr>
      <vt:lpstr>Exercise: Data Types</vt:lpstr>
      <vt:lpstr>Operators Part 2</vt:lpstr>
      <vt:lpstr>Membership Operators</vt:lpstr>
      <vt:lpstr>Membership: Examples</vt:lpstr>
      <vt:lpstr>Identity Operators</vt:lpstr>
      <vt:lpstr>Identity: Examples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236</cp:revision>
  <dcterms:created xsi:type="dcterms:W3CDTF">2014-07-02T14:58:32Z</dcterms:created>
  <dcterms:modified xsi:type="dcterms:W3CDTF">2016-01-22T09:00:44Z</dcterms:modified>
</cp:coreProperties>
</file>