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586" r:id="rId217"/>
    <p:sldId id="547" r:id="rId218"/>
    <p:sldId id="481" r:id="rId219"/>
    <p:sldId id="551" r:id="rId220"/>
    <p:sldId id="588"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C4A174"/>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2152" autoAdjust="0"/>
  </p:normalViewPr>
  <p:slideViewPr>
    <p:cSldViewPr>
      <p:cViewPr varScale="1">
        <p:scale>
          <a:sx n="84" d="100"/>
          <a:sy n="84" d="100"/>
        </p:scale>
        <p:origin x="12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Whilst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if. It continues until it reaches either a different indentation or an accompanying </a:t>
            </a:r>
            <a:r>
              <a:rPr lang="en-US" i="0" baseline="0" dirty="0" err="1" smtClean="0"/>
              <a:t>elif</a:t>
            </a:r>
            <a:r>
              <a:rPr lang="en-US" i="0" baseline="0" dirty="0" smtClean="0"/>
              <a:t> or else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1" baseline="0" dirty="0" smtClean="0">
                <a:latin typeface="Courier New" panose="02070309020205020404" pitchFamily="49" charset="0"/>
                <a:cs typeface="Courier New" panose="02070309020205020404" pitchFamily="49" charset="0"/>
              </a:rPr>
              <a:t>a == b</a:t>
            </a:r>
            <a:r>
              <a:rPr lang="en-US" b="0" baseline="0" dirty="0" smtClean="0"/>
              <a:t> or </a:t>
            </a:r>
            <a:r>
              <a:rPr lang="en-US" b="1" baseline="0" dirty="0" smtClean="0"/>
              <a:t>c is not d</a:t>
            </a:r>
            <a:r>
              <a:rPr lang="en-US" b="0" baseline="0" dirty="0" smtClean="0"/>
              <a:t> to more complex concepts such as function calls – for example, </a:t>
            </a:r>
            <a:r>
              <a:rPr lang="en-US" b="1" baseline="0" dirty="0" smtClean="0"/>
              <a:t>if </a:t>
            </a:r>
            <a:r>
              <a:rPr lang="en-US" b="1" baseline="0" dirty="0" err="1" smtClean="0"/>
              <a:t>myfunction</a:t>
            </a:r>
            <a:r>
              <a:rPr lang="en-US" b="1" baseline="0" dirty="0" smtClean="0"/>
              <a:t>()</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r>
              <a:rPr lang="en-GB" b="1" baseline="0" dirty="0" smtClean="0"/>
              <a:t>Else and </a:t>
            </a:r>
            <a:r>
              <a:rPr lang="en-GB" b="1" baseline="0" dirty="0" err="1" smtClean="0"/>
              <a:t>Elif</a:t>
            </a:r>
            <a:endParaRPr lang="en-GB" b="0" baseline="0" dirty="0" smtClean="0"/>
          </a:p>
          <a:p>
            <a:endParaRPr lang="en-GB" b="0" baseline="0" dirty="0" smtClean="0"/>
          </a:p>
          <a:p>
            <a:r>
              <a:rPr lang="en-GB" b="0" baseline="0" dirty="0" smtClean="0"/>
              <a:t>We will often want to provide a decision to make or set of instructions to perform when the main expression in the if clause is not matched. Sometime we will require a selection of possible choices. In this situation, we are able to use the else and else if (</a:t>
            </a:r>
            <a:r>
              <a:rPr lang="en-GB" b="0" baseline="0" dirty="0" err="1" smtClean="0"/>
              <a:t>elif</a:t>
            </a:r>
            <a:r>
              <a:rPr lang="en-GB" b="0" baseline="0" dirty="0" smtClean="0"/>
              <a:t> in Python) clauses to expand our if statement. They behave just like the main if clause, in the they must specify expressions that return a Boolean value, and a series of steps to perform in the event that the expression is matched.</a:t>
            </a:r>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range() function to create a list of values which we supply to the for loop. We could have explicitly defined a list such as [1, 2, 3, 4, 5] to use as a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range() function in Python is extremely useful when constraining loops, since it returns a list object. We can also use it to create a new list from a subset of a larger list.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r>
              <a:rPr lang="en-US" dirty="0" smtClean="0"/>
              <a:t>Optionally,</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24572</TotalTime>
  <Words>19627</Words>
  <Application>Microsoft Office PowerPoint</Application>
  <PresentationFormat>Widescreen</PresentationFormat>
  <Paragraphs>3252</Paragraphs>
  <Slides>259</Slides>
  <Notes>132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1004</cp:revision>
  <dcterms:created xsi:type="dcterms:W3CDTF">2014-07-02T14:58:32Z</dcterms:created>
  <dcterms:modified xsi:type="dcterms:W3CDTF">2016-02-24T14:19:46Z</dcterms:modified>
</cp:coreProperties>
</file>