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56" r:id="rId162"/>
    <p:sldId id="458" r:id="rId163"/>
    <p:sldId id="459" r:id="rId164"/>
    <p:sldId id="418"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56"/>
            <p14:sldId id="458"/>
            <p14:sldId id="459"/>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1383D"/>
    <a:srgbClr val="0000FF"/>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27/01/2016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a:t>
            </a:r>
            <a:r>
              <a:rPr lang="en-US" dirty="0" smtClean="0"/>
              <a:t>represent </a:t>
            </a:r>
            <a:r>
              <a:rPr lang="en-US" dirty="0" smtClean="0"/>
              <a:t>application data </a:t>
            </a:r>
            <a:r>
              <a:rPr lang="en-US" dirty="0" smtClean="0"/>
              <a:t>models and user workflows</a:t>
            </a:r>
            <a:endParaRPr lang="en-US" dirty="0" smtClean="0"/>
          </a:p>
          <a:p>
            <a:pPr lvl="1"/>
            <a:r>
              <a:rPr lang="en-US" dirty="0" smtClean="0"/>
              <a:t>Some APIs </a:t>
            </a:r>
            <a:r>
              <a:rPr lang="en-US" dirty="0" smtClean="0"/>
              <a:t>such as Hibernate exist to </a:t>
            </a:r>
            <a:r>
              <a:rPr lang="en-US" dirty="0" smtClean="0"/>
              <a:t>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a:t>
            </a:r>
            <a:r>
              <a:rPr lang="en-US" dirty="0" smtClean="0"/>
              <a:t>popular </a:t>
            </a:r>
            <a:r>
              <a:rPr lang="en-US" dirty="0" smtClean="0"/>
              <a:t>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t>
            </a:r>
            <a:r>
              <a:rPr lang="en-US" dirty="0" smtClean="0"/>
              <a:t>a simple </a:t>
            </a:r>
            <a:r>
              <a:rPr lang="en-US" dirty="0" smtClean="0"/>
              <a:t>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endParaRPr lang="en-US" dirty="0" smtClean="0"/>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endParaRPr lang="en-GB" sz="1200" dirty="0" smtClean="0">
              <a:solidFill>
                <a:srgbClr val="008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endParaRPr lang="en-US" dirty="0" smtClean="0"/>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endParaRPr lang="en-US" dirty="0" smtClean="0"/>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r>
              <a:rPr lang="en-US" dirty="0" smtClean="0"/>
              <a:t>?</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endParaRPr lang="en-US" dirty="0" smtClean="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endParaRPr lang="en-US" dirty="0" smtClean="0"/>
          </a:p>
          <a:p>
            <a:pPr lvl="1"/>
            <a:r>
              <a:rPr lang="en-US" dirty="0" smtClean="0"/>
              <a:t>What is the </a:t>
            </a:r>
            <a:r>
              <a:rPr lang="en-US" dirty="0" smtClean="0"/>
              <a:t>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endParaRPr lang="en-US" dirty="0" smtClean="0"/>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r>
              <a:rPr lang="en-US" dirty="0" smtClean="0"/>
              <a:t>Fountain</a:t>
            </a:r>
          </a:p>
          <a:p>
            <a:r>
              <a:rPr lang="en-US" dirty="0" smtClean="0"/>
              <a:t>Spiral</a:t>
            </a:r>
          </a:p>
          <a:p>
            <a:r>
              <a:rPr lang="en-US" dirty="0" smtClean="0"/>
              <a:t>Agile / XP</a:t>
            </a:r>
          </a:p>
          <a:p>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r>
              <a:rPr lang="en-US" dirty="0" smtClean="0"/>
              <a:t>Communication</a:t>
            </a:r>
          </a:p>
          <a:p>
            <a:r>
              <a:rPr lang="en-US" dirty="0" smtClean="0"/>
              <a:t>Design</a:t>
            </a:r>
          </a:p>
          <a:p>
            <a:r>
              <a:rPr lang="en-US" dirty="0" smtClean="0"/>
              <a:t>Visibility</a:t>
            </a:r>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10168</TotalTime>
  <Words>8381</Words>
  <Application>Microsoft Office PowerPoint</Application>
  <PresentationFormat>Widescreen</PresentationFormat>
  <Paragraphs>1834</Paragraphs>
  <Slides>164</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164</vt:i4>
      </vt:variant>
    </vt:vector>
  </HeadingPairs>
  <TitlesOfParts>
    <vt:vector size="170"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Working Collaboratively</vt:lpstr>
      <vt:lpstr>Good Coding Practices</vt:lpstr>
      <vt:lpstr>Compiled vs Interpreted</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379</cp:revision>
  <dcterms:created xsi:type="dcterms:W3CDTF">2014-07-02T14:58:32Z</dcterms:created>
  <dcterms:modified xsi:type="dcterms:W3CDTF">2016-01-27T11:34:42Z</dcterms:modified>
</cp:coreProperties>
</file>