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81" r:id="rId3"/>
    <p:sldId id="258" r:id="rId4"/>
    <p:sldId id="259" r:id="rId5"/>
    <p:sldId id="261" r:id="rId6"/>
    <p:sldId id="280" r:id="rId7"/>
    <p:sldId id="282" r:id="rId8"/>
    <p:sldId id="283" r:id="rId9"/>
    <p:sldId id="262" r:id="rId10"/>
    <p:sldId id="263" r:id="rId11"/>
    <p:sldId id="264" r:id="rId12"/>
    <p:sldId id="265" r:id="rId13"/>
    <p:sldId id="266" r:id="rId14"/>
    <p:sldId id="260" r:id="rId15"/>
    <p:sldId id="268" r:id="rId16"/>
    <p:sldId id="272" r:id="rId17"/>
    <p:sldId id="267" r:id="rId18"/>
    <p:sldId id="269" r:id="rId19"/>
    <p:sldId id="270" r:id="rId20"/>
    <p:sldId id="271" r:id="rId21"/>
    <p:sldId id="273" r:id="rId22"/>
    <p:sldId id="274" r:id="rId23"/>
    <p:sldId id="275" r:id="rId24"/>
    <p:sldId id="276" r:id="rId25"/>
    <p:sldId id="277" r:id="rId26"/>
    <p:sldId id="278" r:id="rId27"/>
    <p:sldId id="279" r:id="rId28"/>
    <p:sldId id="284" r:id="rId29"/>
    <p:sldId id="285" r:id="rId30"/>
    <p:sldId id="287" r:id="rId31"/>
    <p:sldId id="288" r:id="rId32"/>
    <p:sldId id="286" r:id="rId33"/>
    <p:sldId id="289" r:id="rId34"/>
    <p:sldId id="290" r:id="rId35"/>
    <p:sldId id="292" r:id="rId36"/>
    <p:sldId id="298" r:id="rId37"/>
    <p:sldId id="299" r:id="rId38"/>
    <p:sldId id="291" r:id="rId39"/>
    <p:sldId id="293" r:id="rId40"/>
    <p:sldId id="297" r:id="rId41"/>
    <p:sldId id="300" r:id="rId42"/>
    <p:sldId id="294" r:id="rId43"/>
    <p:sldId id="296" r:id="rId44"/>
    <p:sldId id="295" r:id="rId45"/>
    <p:sldId id="302" r:id="rId46"/>
    <p:sldId id="301" r:id="rId47"/>
    <p:sldId id="303" r:id="rId48"/>
    <p:sldId id="318" r:id="rId49"/>
    <p:sldId id="304" r:id="rId50"/>
    <p:sldId id="319" r:id="rId51"/>
    <p:sldId id="305" r:id="rId52"/>
    <p:sldId id="306" r:id="rId53"/>
    <p:sldId id="320" r:id="rId54"/>
    <p:sldId id="307" r:id="rId55"/>
    <p:sldId id="308" r:id="rId56"/>
    <p:sldId id="310" r:id="rId57"/>
    <p:sldId id="309" r:id="rId58"/>
    <p:sldId id="311" r:id="rId59"/>
    <p:sldId id="312" r:id="rId60"/>
    <p:sldId id="321" r:id="rId61"/>
    <p:sldId id="313" r:id="rId62"/>
    <p:sldId id="314" r:id="rId63"/>
    <p:sldId id="315" r:id="rId64"/>
    <p:sldId id="316" r:id="rId65"/>
    <p:sldId id="324" r:id="rId66"/>
    <p:sldId id="317" r:id="rId67"/>
    <p:sldId id="322" r:id="rId68"/>
    <p:sldId id="323" r:id="rId69"/>
    <p:sldId id="325" r:id="rId70"/>
    <p:sldId id="326" r:id="rId71"/>
    <p:sldId id="331" r:id="rId72"/>
    <p:sldId id="332" r:id="rId73"/>
    <p:sldId id="334" r:id="rId74"/>
    <p:sldId id="327" r:id="rId75"/>
    <p:sldId id="329" r:id="rId76"/>
    <p:sldId id="330" r:id="rId77"/>
    <p:sldId id="328" r:id="rId78"/>
    <p:sldId id="333"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256"/>
            <p14:sldId id="281"/>
            <p14:sldId id="258"/>
            <p14:sldId id="259"/>
            <p14:sldId id="261"/>
            <p14:sldId id="280"/>
            <p14:sldId id="282"/>
            <p14:sldId id="283"/>
            <p14:sldId id="262"/>
            <p14:sldId id="263"/>
            <p14:sldId id="264"/>
            <p14:sldId id="265"/>
            <p14:sldId id="266"/>
            <p14:sldId id="260"/>
            <p14:sldId id="268"/>
            <p14:sldId id="272"/>
            <p14:sldId id="267"/>
            <p14:sldId id="269"/>
            <p14:sldId id="270"/>
            <p14:sldId id="271"/>
            <p14:sldId id="273"/>
            <p14:sldId id="274"/>
            <p14:sldId id="275"/>
            <p14:sldId id="276"/>
            <p14:sldId id="277"/>
            <p14:sldId id="278"/>
            <p14:sldId id="279"/>
          </p14:sldIdLst>
        </p14:section>
        <p14:section name="Comments" id="{00C8FDDE-C37F-4138-B692-D6230296CBFB}">
          <p14:sldIdLst>
            <p14:sldId id="284"/>
            <p14:sldId id="285"/>
            <p14:sldId id="287"/>
            <p14:sldId id="288"/>
            <p14:sldId id="286"/>
            <p14:sldId id="289"/>
            <p14:sldId id="290"/>
            <p14:sldId id="292"/>
          </p14:sldIdLst>
        </p14:section>
        <p14:section name="Python's Interactive Interpreter" id="{0505C1C0-82BA-4999-85B5-609D8E521011}">
          <p14:sldIdLst>
            <p14:sldId id="298"/>
            <p14:sldId id="299"/>
          </p14:sldIdLst>
        </p14:section>
        <p14:section name="Operators" id="{7A464A34-C952-4C33-853C-9D731FCAD405}">
          <p14:sldIdLst>
            <p14:sldId id="291"/>
            <p14:sldId id="293"/>
            <p14:sldId id="297"/>
            <p14:sldId id="300"/>
            <p14:sldId id="294"/>
            <p14:sldId id="296"/>
            <p14:sldId id="295"/>
            <p14:sldId id="302"/>
            <p14:sldId id="301"/>
            <p14:sldId id="303"/>
            <p14:sldId id="318"/>
            <p14:sldId id="304"/>
            <p14:sldId id="319"/>
            <p14:sldId id="305"/>
            <p14:sldId id="306"/>
            <p14:sldId id="320"/>
            <p14:sldId id="307"/>
            <p14:sldId id="308"/>
            <p14:sldId id="310"/>
            <p14:sldId id="309"/>
            <p14:sldId id="311"/>
            <p14:sldId id="312"/>
            <p14:sldId id="321"/>
            <p14:sldId id="313"/>
            <p14:sldId id="314"/>
            <p14:sldId id="315"/>
            <p14:sldId id="316"/>
            <p14:sldId id="324"/>
            <p14:sldId id="317"/>
            <p14:sldId id="322"/>
            <p14:sldId id="323"/>
            <p14:sldId id="325"/>
            <p14:sldId id="326"/>
            <p14:sldId id="331"/>
            <p14:sldId id="332"/>
            <p14:sldId id="334"/>
            <p14:sldId id="327"/>
            <p14:sldId id="329"/>
            <p14:sldId id="330"/>
            <p14:sldId id="328"/>
            <p14:sldId id="3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3" d="100"/>
          <a:sy n="103"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18/01/2016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1252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198479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134342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409657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34913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73</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2166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29622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3016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83079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36815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1415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35881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220668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40793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39194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427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416661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319688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206851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1270505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3190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29150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6910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945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73051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76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2225815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03396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421524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19937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1873658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86085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222468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890627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47727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2:</a:t>
            </a:r>
            <a:r>
              <a:rPr lang="en-US" dirty="0" smtClean="0"/>
              <a:t> Champion of Comments</a:t>
            </a:r>
            <a:endParaRPr lang="en-US" dirty="0"/>
          </a:p>
        </p:txBody>
      </p:sp>
    </p:spTree>
    <p:extLst>
      <p:ext uri="{BB962C8B-B14F-4D97-AF65-F5344CB8AC3E}">
        <p14:creationId xmlns:p14="http://schemas.microsoft.com/office/powerpoint/2010/main" val="126781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242871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90815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444971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77304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1193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91724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305668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6470350"/>
              </p:ext>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7329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47253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422528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512813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endParaRPr lang="en-US" dirty="0" smtClean="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endParaRPr lang="en-US" dirty="0" smtClean="0"/>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dirty="0" smtClean="0"/>
              <a:t>’</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1826171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Lists and Tuples: Examples</a:t>
            </a:r>
            <a:endParaRPr lang="en-US" dirty="0"/>
          </a:p>
        </p:txBody>
      </p:sp>
    </p:spTree>
    <p:extLst>
      <p:ext uri="{BB962C8B-B14F-4D97-AF65-F5344CB8AC3E}">
        <p14:creationId xmlns:p14="http://schemas.microsoft.com/office/powerpoint/2010/main" val="2076899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76836" y="1792482"/>
            <a:ext cx="10574965" cy="4516837"/>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r>
              <a:rPr lang="en-US" dirty="0" smtClean="0"/>
              <a:t>Updating</a:t>
            </a:r>
          </a:p>
          <a:p>
            <a:pPr lvl="1"/>
            <a:r>
              <a:rPr lang="en-US" dirty="0" smtClean="0"/>
              <a:t>By key</a:t>
            </a:r>
          </a:p>
          <a:p>
            <a:pPr lvl="2"/>
            <a:r>
              <a:rPr lang="en-US" dirty="0" err="1" smtClean="0"/>
              <a:t>dictVar</a:t>
            </a:r>
            <a:r>
              <a:rPr lang="en-US" dirty="0" smtClean="0"/>
              <a:t>[‘Alex’] = 40</a:t>
            </a:r>
          </a:p>
          <a:p>
            <a:pPr lvl="2"/>
            <a:r>
              <a:rPr lang="en-US" dirty="0" err="1" smtClean="0"/>
              <a:t>dictVar</a:t>
            </a:r>
            <a:r>
              <a:rPr lang="en-US" dirty="0" smtClean="0"/>
              <a:t>[‘Dave’] = 50</a:t>
            </a:r>
          </a:p>
          <a:p>
            <a:pPr lvl="2"/>
            <a:r>
              <a:rPr lang="en-US" dirty="0" err="1" smtClean="0"/>
              <a:t>someVar</a:t>
            </a:r>
            <a:r>
              <a:rPr lang="en-US" dirty="0" smtClean="0"/>
              <a:t> = ‘Bob’; </a:t>
            </a:r>
            <a:r>
              <a:rPr lang="en-US" dirty="0" err="1" smtClean="0"/>
              <a:t>dictVar</a:t>
            </a:r>
            <a:r>
              <a:rPr lang="en-US" dirty="0" smtClean="0"/>
              <a:t>[</a:t>
            </a:r>
            <a:r>
              <a:rPr lang="en-US" dirty="0" err="1" smtClean="0"/>
              <a:t>someVar</a:t>
            </a:r>
            <a:r>
              <a:rPr lang="en-US" dirty="0" smtClean="0"/>
              <a:t>] = 60</a:t>
            </a:r>
            <a:endParaRPr lang="en-US" dirty="0"/>
          </a:p>
          <a:p>
            <a:pPr lvl="2"/>
            <a:r>
              <a:rPr lang="en-US" dirty="0" smtClean="0"/>
              <a:t>del </a:t>
            </a:r>
            <a:r>
              <a:rPr lang="en-US" dirty="0" err="1" smtClean="0"/>
              <a:t>dictVar</a:t>
            </a:r>
            <a:r>
              <a:rPr lang="en-US" dirty="0" smtClean="0"/>
              <a:t>[‘Dave’]</a:t>
            </a:r>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56823" y="1412776"/>
            <a:ext cx="10814993" cy="369332"/>
          </a:xfrm>
          <a:prstGeom prst="rect">
            <a:avLst/>
          </a:prstGeom>
          <a:noFill/>
        </p:spPr>
        <p:txBody>
          <a:bodyPr wrap="square" rtlCol="0">
            <a:spAutoFit/>
          </a:bodyPr>
          <a:lstStyle/>
          <a:p>
            <a:pPr lvl="1"/>
            <a:r>
              <a:rPr lang="en-US" dirty="0" err="1">
                <a:latin typeface="Courier New" panose="02070309020205020404" pitchFamily="49" charset="0"/>
                <a:cs typeface="Courier New" panose="02070309020205020404" pitchFamily="49" charset="0"/>
              </a:rPr>
              <a:t>dictVar</a:t>
            </a:r>
            <a:r>
              <a:rPr lang="en-US" dirty="0">
                <a:latin typeface="Courier New" panose="02070309020205020404" pitchFamily="49" charset="0"/>
                <a:cs typeface="Courier New" panose="02070309020205020404" pitchFamily="49" charset="0"/>
              </a:rPr>
              <a:t> = { ‘Alex’ : 10, ‘Bob’: 20, ‘Chris’: 30 }</a:t>
            </a: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 Examples</a:t>
            </a:r>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Membership: Examples</a:t>
            </a:r>
            <a:endParaRPr lang="en-US" dirty="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a:t>
            </a:r>
            <a:r>
              <a:rPr lang="en-US" dirty="0" smtClean="0"/>
              <a: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7444001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Identity: Examples</a:t>
            </a:r>
            <a:endParaRPr lang="en-US" dirty="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endParaRPr lang="en-US" dirty="0" smtClean="0"/>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Functions: Examples</a:t>
            </a:r>
            <a:endParaRPr lang="en-US" dirty="0"/>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endParaRPr lang="en-US" dirty="0" smtClean="0"/>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Libraries: Examples</a:t>
            </a:r>
            <a:endParaRPr lang="en-US" dirty="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3774322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113223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4282</TotalTime>
  <Words>2997</Words>
  <Application>Microsoft Office PowerPoint</Application>
  <PresentationFormat>Widescreen</PresentationFormat>
  <Paragraphs>821</Paragraphs>
  <Slides>78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2: Champion of Comments</vt:lpstr>
      <vt:lpstr>Exercise 2: Solution</vt:lpstr>
      <vt:lpstr>Python’s Interactive Interpreter</vt:lpstr>
      <vt:lpstr>Interactive Interpreter</vt:lpstr>
      <vt:lpstr>Operators</vt:lpstr>
      <vt:lpstr>Operators Explained</vt:lpstr>
      <vt:lpstr>Operators Explained (Contd.)</vt:lpstr>
      <vt:lpstr>Arithmetic Operators</vt:lpstr>
      <vt:lpstr>Arithmetic Operators</vt:lpstr>
      <vt:lpstr>Arithmetic Operator: Example</vt:lpstr>
      <vt:lpstr>Exercise: Arithmetic Operations</vt:lpstr>
      <vt:lpstr>Data Types and Variables</vt:lpstr>
      <vt:lpstr>Data Types</vt:lpstr>
      <vt:lpstr>Numbers</vt:lpstr>
      <vt:lpstr>Numbers: Examples</vt:lpstr>
      <vt:lpstr>Strings</vt:lpstr>
      <vt:lpstr>Strings: Examples</vt:lpstr>
      <vt:lpstr>Booleans</vt:lpstr>
      <vt:lpstr>Booleans</vt:lpstr>
      <vt:lpstr>Booleans: Examples</vt:lpstr>
      <vt:lpstr>Lists and Tuples</vt:lpstr>
      <vt:lpstr>Lists</vt:lpstr>
      <vt:lpstr>Lists</vt:lpstr>
      <vt:lpstr>Tuples</vt:lpstr>
      <vt:lpstr>Tuples</vt:lpstr>
      <vt:lpstr>Tuples</vt:lpstr>
      <vt:lpstr>Lists and Tuples: Examples</vt:lpstr>
      <vt:lpstr>Dictionaries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Examples</vt:lpstr>
      <vt:lpstr>Exercise: Functions</vt:lpstr>
      <vt:lpstr>Libraries, a.k.a Modules</vt:lpstr>
      <vt:lpstr>Libraries, a.k.a Modules</vt:lpstr>
      <vt:lpstr>Libraries, a.k.a Modules</vt:lpstr>
      <vt:lpstr>Libraries: Examples</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167</cp:revision>
  <dcterms:created xsi:type="dcterms:W3CDTF">2014-07-02T14:58:32Z</dcterms:created>
  <dcterms:modified xsi:type="dcterms:W3CDTF">2016-01-19T15:08:36Z</dcterms:modified>
</cp:coreProperties>
</file>