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5"/>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623" r:id="rId32"/>
    <p:sldId id="624" r:id="rId33"/>
    <p:sldId id="378" r:id="rId34"/>
    <p:sldId id="379" r:id="rId35"/>
    <p:sldId id="380" r:id="rId36"/>
    <p:sldId id="381" r:id="rId37"/>
    <p:sldId id="382" r:id="rId38"/>
    <p:sldId id="383" r:id="rId39"/>
    <p:sldId id="384" r:id="rId40"/>
    <p:sldId id="385" r:id="rId41"/>
    <p:sldId id="302" r:id="rId42"/>
    <p:sldId id="301" r:id="rId43"/>
    <p:sldId id="583" r:id="rId44"/>
    <p:sldId id="534" r:id="rId45"/>
    <p:sldId id="558" r:id="rId46"/>
    <p:sldId id="422" r:id="rId47"/>
    <p:sldId id="318" r:id="rId48"/>
    <p:sldId id="557" r:id="rId49"/>
    <p:sldId id="559" r:id="rId50"/>
    <p:sldId id="304" r:id="rId51"/>
    <p:sldId id="436" r:id="rId52"/>
    <p:sldId id="319" r:id="rId53"/>
    <p:sldId id="556" r:id="rId54"/>
    <p:sldId id="560" r:id="rId55"/>
    <p:sldId id="423" r:id="rId56"/>
    <p:sldId id="437" r:id="rId57"/>
    <p:sldId id="438" r:id="rId58"/>
    <p:sldId id="320" r:id="rId59"/>
    <p:sldId id="565" r:id="rId60"/>
    <p:sldId id="324" r:id="rId61"/>
    <p:sldId id="397" r:id="rId62"/>
    <p:sldId id="398" r:id="rId63"/>
    <p:sldId id="399" r:id="rId64"/>
    <p:sldId id="400" r:id="rId65"/>
    <p:sldId id="401" r:id="rId66"/>
    <p:sldId id="403" r:id="rId67"/>
    <p:sldId id="404" r:id="rId68"/>
    <p:sldId id="405" r:id="rId69"/>
    <p:sldId id="589" r:id="rId70"/>
    <p:sldId id="407" r:id="rId71"/>
    <p:sldId id="408" r:id="rId72"/>
    <p:sldId id="568" r:id="rId73"/>
    <p:sldId id="569" r:id="rId74"/>
    <p:sldId id="386" r:id="rId75"/>
    <p:sldId id="387" r:id="rId76"/>
    <p:sldId id="388" r:id="rId77"/>
    <p:sldId id="389" r:id="rId78"/>
    <p:sldId id="563" r:id="rId79"/>
    <p:sldId id="390" r:id="rId80"/>
    <p:sldId id="391" r:id="rId81"/>
    <p:sldId id="392" r:id="rId82"/>
    <p:sldId id="393" r:id="rId83"/>
    <p:sldId id="570" r:id="rId84"/>
    <p:sldId id="594" r:id="rId85"/>
    <p:sldId id="595" r:id="rId86"/>
    <p:sldId id="596" r:id="rId87"/>
    <p:sldId id="597" r:id="rId88"/>
    <p:sldId id="598" r:id="rId89"/>
    <p:sldId id="599" r:id="rId90"/>
    <p:sldId id="600" r:id="rId91"/>
    <p:sldId id="601" r:id="rId92"/>
    <p:sldId id="602" r:id="rId93"/>
    <p:sldId id="603" r:id="rId94"/>
    <p:sldId id="604" r:id="rId95"/>
    <p:sldId id="605" r:id="rId96"/>
    <p:sldId id="606" r:id="rId97"/>
    <p:sldId id="607" r:id="rId98"/>
    <p:sldId id="608" r:id="rId99"/>
    <p:sldId id="609" r:id="rId100"/>
    <p:sldId id="610" r:id="rId101"/>
    <p:sldId id="564" r:id="rId102"/>
    <p:sldId id="431" r:id="rId103"/>
    <p:sldId id="432" r:id="rId104"/>
    <p:sldId id="451" r:id="rId105"/>
    <p:sldId id="433" r:id="rId106"/>
    <p:sldId id="435" r:id="rId107"/>
    <p:sldId id="434" r:id="rId108"/>
    <p:sldId id="394" r:id="rId109"/>
    <p:sldId id="611" r:id="rId110"/>
    <p:sldId id="612" r:id="rId111"/>
    <p:sldId id="613" r:id="rId112"/>
    <p:sldId id="614" r:id="rId113"/>
    <p:sldId id="615" r:id="rId114"/>
    <p:sldId id="616" r:id="rId115"/>
    <p:sldId id="617" r:id="rId116"/>
    <p:sldId id="618" r:id="rId117"/>
    <p:sldId id="619" r:id="rId118"/>
    <p:sldId id="620" r:id="rId119"/>
    <p:sldId id="621" r:id="rId120"/>
    <p:sldId id="622" r:id="rId121"/>
    <p:sldId id="590" r:id="rId122"/>
    <p:sldId id="317" r:id="rId123"/>
    <p:sldId id="323" r:id="rId124"/>
    <p:sldId id="326" r:id="rId125"/>
    <p:sldId id="442" r:id="rId126"/>
    <p:sldId id="443" r:id="rId127"/>
    <p:sldId id="444" r:id="rId128"/>
    <p:sldId id="446" r:id="rId129"/>
    <p:sldId id="535" r:id="rId130"/>
    <p:sldId id="536" r:id="rId131"/>
    <p:sldId id="503" r:id="rId132"/>
    <p:sldId id="332" r:id="rId133"/>
    <p:sldId id="334" r:id="rId134"/>
    <p:sldId id="571" r:id="rId135"/>
    <p:sldId id="572" r:id="rId136"/>
    <p:sldId id="445" r:id="rId137"/>
    <p:sldId id="447" r:id="rId138"/>
    <p:sldId id="537" r:id="rId139"/>
    <p:sldId id="448" r:id="rId140"/>
    <p:sldId id="450" r:id="rId141"/>
    <p:sldId id="449" r:id="rId142"/>
    <p:sldId id="538" r:id="rId143"/>
    <p:sldId id="573" r:id="rId144"/>
    <p:sldId id="574" r:id="rId145"/>
    <p:sldId id="502" r:id="rId146"/>
    <p:sldId id="327" r:id="rId147"/>
    <p:sldId id="329" r:id="rId148"/>
    <p:sldId id="330" r:id="rId149"/>
    <p:sldId id="577" r:id="rId150"/>
    <p:sldId id="328" r:id="rId151"/>
    <p:sldId id="420" r:id="rId152"/>
    <p:sldId id="575" r:id="rId153"/>
    <p:sldId id="576" r:id="rId154"/>
    <p:sldId id="507" r:id="rId155"/>
    <p:sldId id="333" r:id="rId156"/>
    <p:sldId id="335" r:id="rId157"/>
    <p:sldId id="591" r:id="rId158"/>
    <p:sldId id="339" r:id="rId159"/>
    <p:sldId id="337" r:id="rId160"/>
    <p:sldId id="505" r:id="rId161"/>
    <p:sldId id="506" r:id="rId162"/>
    <p:sldId id="509" r:id="rId163"/>
    <p:sldId id="348" r:id="rId164"/>
    <p:sldId id="349" r:id="rId165"/>
    <p:sldId id="421" r:id="rId166"/>
    <p:sldId id="526" r:id="rId167"/>
    <p:sldId id="525" r:id="rId168"/>
    <p:sldId id="510" r:id="rId169"/>
    <p:sldId id="409" r:id="rId170"/>
    <p:sldId id="412" r:id="rId171"/>
    <p:sldId id="410" r:id="rId172"/>
    <p:sldId id="413" r:id="rId173"/>
    <p:sldId id="414" r:id="rId174"/>
    <p:sldId id="415" r:id="rId175"/>
    <p:sldId id="417" r:id="rId176"/>
    <p:sldId id="416" r:id="rId177"/>
    <p:sldId id="419" r:id="rId178"/>
    <p:sldId id="464" r:id="rId179"/>
    <p:sldId id="411" r:id="rId180"/>
    <p:sldId id="511" r:id="rId181"/>
    <p:sldId id="452" r:id="rId182"/>
    <p:sldId id="460" r:id="rId183"/>
    <p:sldId id="461" r:id="rId184"/>
    <p:sldId id="462" r:id="rId185"/>
    <p:sldId id="463" r:id="rId186"/>
    <p:sldId id="513" r:id="rId187"/>
    <p:sldId id="454" r:id="rId188"/>
    <p:sldId id="540" r:id="rId189"/>
    <p:sldId id="539" r:id="rId190"/>
    <p:sldId id="466" r:id="rId191"/>
    <p:sldId id="467" r:id="rId192"/>
    <p:sldId id="593"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7" r:id="rId224"/>
    <p:sldId id="482" r:id="rId225"/>
    <p:sldId id="580" r:id="rId226"/>
    <p:sldId id="582" r:id="rId227"/>
    <p:sldId id="552" r:id="rId228"/>
    <p:sldId id="517" r:id="rId229"/>
    <p:sldId id="458" r:id="rId230"/>
    <p:sldId id="548" r:id="rId231"/>
    <p:sldId id="549" r:id="rId232"/>
    <p:sldId id="518" r:id="rId233"/>
    <p:sldId id="483" r:id="rId234"/>
    <p:sldId id="527" r:id="rId235"/>
    <p:sldId id="528" r:id="rId236"/>
    <p:sldId id="529" r:id="rId237"/>
    <p:sldId id="519" r:id="rId238"/>
    <p:sldId id="459" r:id="rId239"/>
    <p:sldId id="484" r:id="rId240"/>
    <p:sldId id="486" r:id="rId241"/>
    <p:sldId id="584" r:id="rId242"/>
    <p:sldId id="429" r:id="rId243"/>
    <p:sldId id="430" r:id="rId2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623"/>
            <p14:sldId id="624"/>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618"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120</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133</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151</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159</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164</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165</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176</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177</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241</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t>
            </a:r>
            <a:r>
              <a:rPr lang="en-GB" baseline="0" dirty="0" smtClean="0"/>
              <a:t>a collection of characters, or a </a:t>
            </a:r>
            <a:r>
              <a:rPr lang="en-GB" i="1" baseline="0" dirty="0" smtClean="0"/>
              <a:t>string value</a:t>
            </a:r>
            <a:r>
              <a:rPr lang="en-GB" baseline="0" dirty="0" smtClean="0"/>
              <a:t>.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31</a:t>
            </a:fld>
            <a:endParaRPr lang="en-GB" dirty="0"/>
          </a:p>
        </p:txBody>
      </p:sp>
    </p:spTree>
    <p:extLst>
      <p:ext uri="{BB962C8B-B14F-4D97-AF65-F5344CB8AC3E}">
        <p14:creationId xmlns:p14="http://schemas.microsoft.com/office/powerpoint/2010/main" val="560115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112722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52</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60</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63</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65</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92</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103</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prstClr val="black"/>
                </a:solidFill>
              </a:rPr>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file</a:t>
            </a:r>
          </a:p>
          <a:p>
            <a:r>
              <a:rPr lang="en-US" dirty="0">
                <a:solidFill>
                  <a:prstClr val="black"/>
                </a:solidFill>
              </a:rPr>
              <a:t>How do we </a:t>
            </a:r>
            <a:r>
              <a:rPr lang="en-US" dirty="0" smtClean="0">
                <a:solidFill>
                  <a:prstClr val="black"/>
                </a:solidFill>
              </a:rPr>
              <a:t>write to a </a:t>
            </a:r>
            <a:r>
              <a:rPr lang="en-US" dirty="0">
                <a:solidFill>
                  <a:prstClr val="black"/>
                </a:solidFill>
              </a:rPr>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solidFill>
                  <a:prstClr val="black"/>
                </a:solidFill>
                <a:latin typeface="Courier New" panose="02070309020205020404" pitchFamily="49" charset="0"/>
                <a:cs typeface="Courier New" panose="02070309020205020404" pitchFamily="49" charset="0"/>
              </a:rPr>
              <a:t>(string)</a:t>
            </a:r>
            <a:endParaRPr lang="en-US"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277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57053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170080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110302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10302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1484784"/>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2776"/>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2776"/>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09600" y="141277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484784"/>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609600" y="1455066"/>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655840" y="1455065"/>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Write a program that will:</a:t>
            </a:r>
          </a:p>
          <a:p>
            <a:pPr lvl="1"/>
            <a:r>
              <a:rPr lang="en-US" dirty="0" smtClean="0">
                <a:solidFill>
                  <a:srgbClr val="000000"/>
                </a:solidFill>
              </a:rPr>
              <a:t>Use </a:t>
            </a:r>
            <a:r>
              <a:rPr lang="en-US" b="1" dirty="0" err="1" smtClean="0">
                <a:solidFill>
                  <a:srgbClr val="000000"/>
                </a:solidFill>
              </a:rPr>
              <a:t>raw_input</a:t>
            </a:r>
            <a:r>
              <a:rPr lang="en-US" b="1" dirty="0" smtClean="0">
                <a:solidFill>
                  <a:srgbClr val="000000"/>
                </a:solidFill>
              </a:rPr>
              <a:t>()</a:t>
            </a:r>
            <a:r>
              <a:rPr lang="en-US" dirty="0" smtClean="0">
                <a:solidFill>
                  <a:srgbClr val="000000"/>
                </a:solidFill>
              </a:rPr>
              <a:t> to get the user to enter their name</a:t>
            </a:r>
          </a:p>
          <a:p>
            <a:pPr lvl="1"/>
            <a:r>
              <a:rPr lang="en-US" dirty="0" smtClean="0">
                <a:solidFill>
                  <a:srgbClr val="000000"/>
                </a:solidFill>
              </a:rPr>
              <a:t>Store the name in a variable</a:t>
            </a:r>
          </a:p>
          <a:p>
            <a:pPr lvl="1"/>
            <a:r>
              <a:rPr lang="en-US" dirty="0" smtClean="0">
                <a:solidFill>
                  <a:srgbClr val="000000"/>
                </a:solidFill>
              </a:rPr>
              <a:t>Print the variable in a message of your choice</a:t>
            </a:r>
          </a:p>
          <a:p>
            <a:r>
              <a:rPr lang="en-US" dirty="0" smtClean="0">
                <a:solidFill>
                  <a:srgbClr val="000000"/>
                </a:solidFill>
              </a:rPr>
              <a:t>Bonus points:</a:t>
            </a:r>
          </a:p>
          <a:p>
            <a:pPr lvl="1"/>
            <a:r>
              <a:rPr lang="en-US" dirty="0" smtClean="0">
                <a:solidFill>
                  <a:srgbClr val="000000"/>
                </a:solidFill>
              </a:rPr>
              <a:t>Also get the user to enter where they live and store it</a:t>
            </a:r>
          </a:p>
          <a:p>
            <a:pPr lvl="1"/>
            <a:r>
              <a:rPr lang="en-US" dirty="0" smtClean="0">
                <a:solidFill>
                  <a:srgbClr val="000000"/>
                </a:solidFill>
              </a:rPr>
              <a:t>Output both name and place in the same message</a:t>
            </a: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 Master of the Hello World</a:t>
            </a:r>
            <a:endParaRPr lang="en-US" dirty="0"/>
          </a:p>
        </p:txBody>
      </p:sp>
    </p:spTree>
    <p:extLst>
      <p:ext uri="{BB962C8B-B14F-4D97-AF65-F5344CB8AC3E}">
        <p14:creationId xmlns:p14="http://schemas.microsoft.com/office/powerpoint/2010/main" val="3943660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Master of the Hello World</a:t>
            </a:r>
            <a:endParaRPr lang="en-US" dirty="0"/>
          </a:p>
        </p:txBody>
      </p:sp>
      <p:sp>
        <p:nvSpPr>
          <p:cNvPr id="4" name="Rectangle 3"/>
          <p:cNvSpPr/>
          <p:nvPr/>
        </p:nvSpPr>
        <p:spPr>
          <a:xfrm>
            <a:off x="695400" y="2204864"/>
            <a:ext cx="11017224" cy="280076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a:t>
            </a:r>
            <a:r>
              <a:rPr lang="en-US" sz="1200" i="1" dirty="0" err="1">
                <a:solidFill>
                  <a:srgbClr val="808080"/>
                </a:solidFill>
                <a:latin typeface="Courier New" panose="02070309020205020404" pitchFamily="49" charset="0"/>
                <a:cs typeface="Courier New" panose="02070309020205020404" pitchFamily="49" charset="0"/>
              </a:rPr>
              <a:t>usr</a:t>
            </a:r>
            <a:r>
              <a:rPr lang="en-US" sz="1200" i="1" dirty="0">
                <a:solidFill>
                  <a:srgbClr val="808080"/>
                </a:solidFill>
                <a:latin typeface="Courier New" panose="02070309020205020404" pitchFamily="49" charset="0"/>
                <a:cs typeface="Courier New" panose="02070309020205020404" pitchFamily="49" charset="0"/>
              </a:rPr>
              <a:t>/bin/python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name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"What is your 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"Hello " </a:t>
            </a:r>
            <a:r>
              <a:rPr lang="en-US" sz="1200" dirty="0">
                <a:solidFill>
                  <a:srgbClr val="000000"/>
                </a:solidFill>
                <a:latin typeface="Courier New" panose="02070309020205020404" pitchFamily="49" charset="0"/>
                <a:cs typeface="Courier New" panose="02070309020205020404" pitchFamily="49" charset="0"/>
              </a:rPr>
              <a:t>+ name</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home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"Where do you live?"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"That's interesting!"</a:t>
            </a:r>
            <a:br>
              <a:rPr lang="en-US" sz="1200" b="1" dirty="0">
                <a:solidFill>
                  <a:srgbClr val="008000"/>
                </a:solidFill>
                <a:latin typeface="Courier New" panose="02070309020205020404" pitchFamily="49" charset="0"/>
                <a:cs typeface="Courier New" panose="02070309020205020404" pitchFamily="49" charset="0"/>
              </a:rPr>
            </a:br>
            <a:r>
              <a:rPr lang="en-US" sz="1200" b="1" dirty="0">
                <a:solidFill>
                  <a:srgbClr val="008000"/>
                </a:solidFill>
                <a:latin typeface="Courier New" panose="02070309020205020404" pitchFamily="49" charset="0"/>
                <a:cs typeface="Courier New" panose="02070309020205020404" pitchFamily="49" charset="0"/>
              </a:rPr>
              <a:t/>
            </a:r>
            <a:br>
              <a:rPr lang="en-US" sz="1200" b="1" dirty="0">
                <a:solidFill>
                  <a:srgbClr val="008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"Nice to meet you " </a:t>
            </a:r>
            <a:r>
              <a:rPr lang="en-US" sz="1200" dirty="0">
                <a:solidFill>
                  <a:srgbClr val="000000"/>
                </a:solidFill>
                <a:latin typeface="Courier New" panose="02070309020205020404" pitchFamily="49" charset="0"/>
                <a:cs typeface="Courier New" panose="02070309020205020404" pitchFamily="49" charset="0"/>
              </a:rPr>
              <a:t>+ name + </a:t>
            </a:r>
            <a:r>
              <a:rPr lang="en-US" sz="1200" b="1" dirty="0">
                <a:solidFill>
                  <a:srgbClr val="008000"/>
                </a:solidFill>
                <a:latin typeface="Courier New" panose="02070309020205020404" pitchFamily="49" charset="0"/>
                <a:cs typeface="Courier New" panose="02070309020205020404" pitchFamily="49" charset="0"/>
              </a:rPr>
              <a:t>" from " </a:t>
            </a:r>
            <a:r>
              <a:rPr lang="en-US" sz="1200" dirty="0">
                <a:solidFill>
                  <a:srgbClr val="000000"/>
                </a:solidFill>
                <a:latin typeface="Courier New" panose="02070309020205020404" pitchFamily="49" charset="0"/>
                <a:cs typeface="Courier New" panose="02070309020205020404" pitchFamily="49" charset="0"/>
              </a:rPr>
              <a:t>+ home</a:t>
            </a:r>
            <a:br>
              <a:rPr lang="en-US" sz="1200" dirty="0">
                <a:solidFill>
                  <a:srgbClr val="000000"/>
                </a:solidFill>
                <a:latin typeface="Courier New" panose="02070309020205020404" pitchFamily="49" charset="0"/>
                <a:cs typeface="Courier New" panose="02070309020205020404" pitchFamily="49" charset="0"/>
              </a:rPr>
            </a:b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90670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Types</a:t>
            </a:r>
          </a:p>
          <a:p>
            <a:pPr lvl="1"/>
            <a:r>
              <a:rPr lang="en-GB" sz="2400" dirty="0" smtClean="0"/>
              <a:t>Operators and Precedence</a:t>
            </a:r>
          </a:p>
          <a:p>
            <a:pPr lvl="1"/>
            <a:r>
              <a:rPr lang="en-GB" sz="2400" dirty="0" smtClean="0"/>
              <a:t>Structures</a:t>
            </a:r>
          </a:p>
          <a:p>
            <a:pPr lvl="1"/>
            <a:r>
              <a:rPr lang="en-GB" sz="2400" dirty="0" smtClean="0"/>
              <a:t>Statements</a:t>
            </a:r>
          </a:p>
          <a:p>
            <a:pPr lvl="1"/>
            <a:r>
              <a:rPr lang="en-GB" sz="2400" dirty="0" smtClean="0"/>
              <a:t>Functions</a:t>
            </a:r>
          </a:p>
          <a:p>
            <a:pPr lvl="1"/>
            <a:r>
              <a:rPr lang="en-GB" sz="2400" dirty="0" smtClean="0"/>
              <a:t>Libraries</a:t>
            </a:r>
          </a:p>
          <a:p>
            <a:pPr lvl="1"/>
            <a:r>
              <a:rPr lang="en-GB" sz="2400" dirty="0" smtClean="0"/>
              <a:t>Debugging</a:t>
            </a:r>
          </a:p>
          <a:p>
            <a:pPr lvl="1"/>
            <a:r>
              <a:rPr lang="en-GB" sz="2400" dirty="0" smtClean="0"/>
              <a:t>File IO</a:t>
            </a:r>
          </a:p>
          <a:p>
            <a:pPr lvl="1"/>
            <a:r>
              <a:rPr lang="en-GB" sz="2400" dirty="0" smtClean="0"/>
              <a:t>Error Handling</a:t>
            </a:r>
            <a:endParaRPr lang="en-GB" sz="2400" dirty="0" smtClean="0"/>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smtClean="0"/>
              <a:t>Regular </a:t>
            </a:r>
            <a:r>
              <a:rPr lang="en-GB" sz="2400" dirty="0" smtClean="0"/>
              <a:t>Expressions</a:t>
            </a:r>
          </a:p>
          <a:p>
            <a:pPr lvl="1"/>
            <a:r>
              <a:rPr lang="en-GB" sz="2400"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p>
          <a:p>
            <a:pPr lvl="1"/>
            <a:r>
              <a:rPr lang="en-GB" sz="2400" dirty="0" smtClean="0"/>
              <a:t>Software Development Life Cycles</a:t>
            </a:r>
          </a:p>
          <a:p>
            <a:pPr lvl="1"/>
            <a:r>
              <a:rPr lang="en-GB" sz="2400" dirty="0" smtClean="0"/>
              <a:t>Developing Collaboratively</a:t>
            </a:r>
          </a:p>
          <a:p>
            <a:pPr lvl="1"/>
            <a:r>
              <a:rPr lang="en-GB" sz="2400" dirty="0" smtClean="0"/>
              <a:t>Design Practices</a:t>
            </a:r>
          </a:p>
          <a:p>
            <a:pPr lvl="1"/>
            <a:r>
              <a:rPr lang="en-GB" sz="2400" dirty="0" smtClean="0"/>
              <a:t>Secure Code Development</a:t>
            </a:r>
          </a:p>
          <a:p>
            <a:r>
              <a:rPr lang="en-GB" dirty="0" smtClean="0"/>
              <a:t>Programming with Apache </a:t>
            </a:r>
            <a:r>
              <a:rPr lang="en-GB" dirty="0" err="1" smtClean="0"/>
              <a:t>Lucene</a:t>
            </a:r>
            <a:endParaRPr lang="en-GB" dirty="0" smtClean="0"/>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09600"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2132856"/>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600" y="2564902"/>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609600" y="2365430"/>
            <a:ext cx="1110302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09600" y="2276872"/>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72816"/>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412776"/>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558460"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505362"/>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30799</TotalTime>
  <Words>30068</Words>
  <Application>Microsoft Office PowerPoint</Application>
  <PresentationFormat>Widescreen</PresentationFormat>
  <Paragraphs>3375</Paragraphs>
  <Slides>243</Slides>
  <Notes>208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243</vt:i4>
      </vt:variant>
    </vt:vector>
  </HeadingPairs>
  <TitlesOfParts>
    <vt:vector size="249"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Exercise: Master of the Hello World</vt:lpstr>
      <vt:lpstr>Solution: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1283</cp:revision>
  <dcterms:created xsi:type="dcterms:W3CDTF">2014-07-02T14:58:32Z</dcterms:created>
  <dcterms:modified xsi:type="dcterms:W3CDTF">2016-03-02T15:35:09Z</dcterms:modified>
</cp:coreProperties>
</file>