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623" r:id="rId32"/>
    <p:sldId id="624" r:id="rId33"/>
    <p:sldId id="378" r:id="rId34"/>
    <p:sldId id="379" r:id="rId35"/>
    <p:sldId id="380" r:id="rId36"/>
    <p:sldId id="381" r:id="rId37"/>
    <p:sldId id="382" r:id="rId38"/>
    <p:sldId id="383" r:id="rId39"/>
    <p:sldId id="384" r:id="rId40"/>
    <p:sldId id="625" r:id="rId41"/>
    <p:sldId id="626" r:id="rId42"/>
    <p:sldId id="302" r:id="rId43"/>
    <p:sldId id="301" r:id="rId44"/>
    <p:sldId id="583" r:id="rId45"/>
    <p:sldId id="534" r:id="rId46"/>
    <p:sldId id="558" r:id="rId47"/>
    <p:sldId id="422" r:id="rId48"/>
    <p:sldId id="318" r:id="rId49"/>
    <p:sldId id="557" r:id="rId50"/>
    <p:sldId id="559" r:id="rId51"/>
    <p:sldId id="304" r:id="rId52"/>
    <p:sldId id="436" r:id="rId53"/>
    <p:sldId id="319" r:id="rId54"/>
    <p:sldId id="556" r:id="rId55"/>
    <p:sldId id="560" r:id="rId56"/>
    <p:sldId id="423" r:id="rId57"/>
    <p:sldId id="437" r:id="rId58"/>
    <p:sldId id="438" r:id="rId59"/>
    <p:sldId id="320" r:id="rId60"/>
    <p:sldId id="565" r:id="rId61"/>
    <p:sldId id="397" r:id="rId62"/>
    <p:sldId id="398" r:id="rId63"/>
    <p:sldId id="399" r:id="rId64"/>
    <p:sldId id="400" r:id="rId65"/>
    <p:sldId id="401" r:id="rId66"/>
    <p:sldId id="403" r:id="rId67"/>
    <p:sldId id="404" r:id="rId68"/>
    <p:sldId id="405" r:id="rId69"/>
    <p:sldId id="589" r:id="rId70"/>
    <p:sldId id="407" r:id="rId71"/>
    <p:sldId id="408" r:id="rId72"/>
    <p:sldId id="568" r:id="rId73"/>
    <p:sldId id="569" r:id="rId74"/>
    <p:sldId id="386" r:id="rId75"/>
    <p:sldId id="387" r:id="rId76"/>
    <p:sldId id="388" r:id="rId77"/>
    <p:sldId id="389" r:id="rId78"/>
    <p:sldId id="563" r:id="rId79"/>
    <p:sldId id="390" r:id="rId80"/>
    <p:sldId id="391" r:id="rId81"/>
    <p:sldId id="392" r:id="rId82"/>
    <p:sldId id="393" r:id="rId83"/>
    <p:sldId id="570" r:id="rId84"/>
    <p:sldId id="594" r:id="rId85"/>
    <p:sldId id="595" r:id="rId86"/>
    <p:sldId id="596" r:id="rId87"/>
    <p:sldId id="597" r:id="rId88"/>
    <p:sldId id="598" r:id="rId89"/>
    <p:sldId id="599" r:id="rId90"/>
    <p:sldId id="600" r:id="rId91"/>
    <p:sldId id="601" r:id="rId92"/>
    <p:sldId id="602" r:id="rId93"/>
    <p:sldId id="603" r:id="rId94"/>
    <p:sldId id="604" r:id="rId95"/>
    <p:sldId id="605" r:id="rId96"/>
    <p:sldId id="606" r:id="rId97"/>
    <p:sldId id="607" r:id="rId98"/>
    <p:sldId id="608" r:id="rId99"/>
    <p:sldId id="609" r:id="rId100"/>
    <p:sldId id="610" r:id="rId101"/>
    <p:sldId id="564" r:id="rId102"/>
    <p:sldId id="431" r:id="rId103"/>
    <p:sldId id="432" r:id="rId104"/>
    <p:sldId id="451" r:id="rId105"/>
    <p:sldId id="433" r:id="rId106"/>
    <p:sldId id="435" r:id="rId107"/>
    <p:sldId id="434" r:id="rId108"/>
    <p:sldId id="394" r:id="rId109"/>
    <p:sldId id="611" r:id="rId110"/>
    <p:sldId id="612" r:id="rId111"/>
    <p:sldId id="613" r:id="rId112"/>
    <p:sldId id="614" r:id="rId113"/>
    <p:sldId id="615" r:id="rId114"/>
    <p:sldId id="616" r:id="rId115"/>
    <p:sldId id="617" r:id="rId116"/>
    <p:sldId id="618" r:id="rId117"/>
    <p:sldId id="619" r:id="rId118"/>
    <p:sldId id="620" r:id="rId119"/>
    <p:sldId id="621" r:id="rId120"/>
    <p:sldId id="622" r:id="rId121"/>
    <p:sldId id="590" r:id="rId122"/>
    <p:sldId id="317" r:id="rId123"/>
    <p:sldId id="323" r:id="rId124"/>
    <p:sldId id="326" r:id="rId125"/>
    <p:sldId id="442" r:id="rId126"/>
    <p:sldId id="443" r:id="rId127"/>
    <p:sldId id="444" r:id="rId128"/>
    <p:sldId id="446" r:id="rId129"/>
    <p:sldId id="535" r:id="rId130"/>
    <p:sldId id="536" r:id="rId131"/>
    <p:sldId id="503" r:id="rId132"/>
    <p:sldId id="332" r:id="rId133"/>
    <p:sldId id="334" r:id="rId134"/>
    <p:sldId id="571" r:id="rId135"/>
    <p:sldId id="572" r:id="rId136"/>
    <p:sldId id="445" r:id="rId137"/>
    <p:sldId id="447" r:id="rId138"/>
    <p:sldId id="537" r:id="rId139"/>
    <p:sldId id="448" r:id="rId140"/>
    <p:sldId id="450" r:id="rId141"/>
    <p:sldId id="449" r:id="rId142"/>
    <p:sldId id="538" r:id="rId143"/>
    <p:sldId id="573" r:id="rId144"/>
    <p:sldId id="574" r:id="rId145"/>
    <p:sldId id="502" r:id="rId146"/>
    <p:sldId id="327" r:id="rId147"/>
    <p:sldId id="329" r:id="rId148"/>
    <p:sldId id="330" r:id="rId149"/>
    <p:sldId id="577" r:id="rId150"/>
    <p:sldId id="328" r:id="rId151"/>
    <p:sldId id="420" r:id="rId152"/>
    <p:sldId id="575" r:id="rId153"/>
    <p:sldId id="576" r:id="rId154"/>
    <p:sldId id="507" r:id="rId155"/>
    <p:sldId id="333" r:id="rId156"/>
    <p:sldId id="335" r:id="rId157"/>
    <p:sldId id="591" r:id="rId158"/>
    <p:sldId id="339" r:id="rId159"/>
    <p:sldId id="337" r:id="rId160"/>
    <p:sldId id="505" r:id="rId161"/>
    <p:sldId id="506" r:id="rId162"/>
    <p:sldId id="509" r:id="rId163"/>
    <p:sldId id="348" r:id="rId164"/>
    <p:sldId id="349" r:id="rId165"/>
    <p:sldId id="421" r:id="rId166"/>
    <p:sldId id="526" r:id="rId167"/>
    <p:sldId id="525" r:id="rId168"/>
    <p:sldId id="510" r:id="rId169"/>
    <p:sldId id="409" r:id="rId170"/>
    <p:sldId id="412" r:id="rId171"/>
    <p:sldId id="410" r:id="rId172"/>
    <p:sldId id="413" r:id="rId173"/>
    <p:sldId id="414" r:id="rId174"/>
    <p:sldId id="415" r:id="rId175"/>
    <p:sldId id="417" r:id="rId176"/>
    <p:sldId id="416" r:id="rId177"/>
    <p:sldId id="419" r:id="rId178"/>
    <p:sldId id="464" r:id="rId179"/>
    <p:sldId id="411" r:id="rId180"/>
    <p:sldId id="511" r:id="rId181"/>
    <p:sldId id="452" r:id="rId182"/>
    <p:sldId id="460" r:id="rId183"/>
    <p:sldId id="461" r:id="rId184"/>
    <p:sldId id="462" r:id="rId185"/>
    <p:sldId id="463" r:id="rId186"/>
    <p:sldId id="513" r:id="rId187"/>
    <p:sldId id="454" r:id="rId188"/>
    <p:sldId id="540" r:id="rId189"/>
    <p:sldId id="539" r:id="rId190"/>
    <p:sldId id="466" r:id="rId191"/>
    <p:sldId id="467" r:id="rId192"/>
    <p:sldId id="593"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7" r:id="rId224"/>
    <p:sldId id="482" r:id="rId225"/>
    <p:sldId id="580" r:id="rId226"/>
    <p:sldId id="582" r:id="rId227"/>
    <p:sldId id="552" r:id="rId228"/>
    <p:sldId id="517" r:id="rId229"/>
    <p:sldId id="458" r:id="rId230"/>
    <p:sldId id="548" r:id="rId231"/>
    <p:sldId id="549" r:id="rId232"/>
    <p:sldId id="518" r:id="rId233"/>
    <p:sldId id="483" r:id="rId234"/>
    <p:sldId id="527" r:id="rId235"/>
    <p:sldId id="528" r:id="rId236"/>
    <p:sldId id="529" r:id="rId237"/>
    <p:sldId id="519" r:id="rId238"/>
    <p:sldId id="459" r:id="rId239"/>
    <p:sldId id="484" r:id="rId240"/>
    <p:sldId id="486" r:id="rId241"/>
    <p:sldId id="584" r:id="rId242"/>
    <p:sldId id="429" r:id="rId243"/>
    <p:sldId id="430" r:id="rId2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174"/>
    <a:srgbClr val="0000FF"/>
    <a:srgbClr val="000000"/>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71577" autoAdjust="0"/>
  </p:normalViewPr>
  <p:slideViewPr>
    <p:cSldViewPr>
      <p:cViewPr varScale="1">
        <p:scale>
          <a:sx n="83" d="100"/>
          <a:sy n="83" d="100"/>
        </p:scale>
        <p:origin x="624"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02CE8-B2B7-4421-AFC7-A1C982175058}"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9D080B94-58F4-4831-A2EB-727E56B84E9A}">
      <dgm:prSet phldrT="[Text]"/>
      <dgm:spPr/>
      <dgm:t>
        <a:bodyPr/>
        <a:lstStyle/>
        <a:p>
          <a:r>
            <a:rPr lang="en-GB" dirty="0" smtClean="0"/>
            <a:t>Paul</a:t>
          </a:r>
          <a:endParaRPr lang="en-GB" dirty="0"/>
        </a:p>
      </dgm:t>
    </dgm:pt>
    <dgm:pt modelId="{A59BAAA4-C224-486F-8C2B-B8CA65EF5AC2}" type="parTrans" cxnId="{302C1126-ADB0-4C69-8C34-F401043DDE51}">
      <dgm:prSet/>
      <dgm:spPr/>
      <dgm:t>
        <a:bodyPr/>
        <a:lstStyle/>
        <a:p>
          <a:endParaRPr lang="en-GB"/>
        </a:p>
      </dgm:t>
    </dgm:pt>
    <dgm:pt modelId="{317BD064-E1A8-40DE-8BD2-0269C50AA595}" type="sibTrans" cxnId="{302C1126-ADB0-4C69-8C34-F401043DDE51}">
      <dgm:prSet/>
      <dgm:spPr/>
      <dgm:t>
        <a:bodyPr/>
        <a:lstStyle/>
        <a:p>
          <a:endParaRPr lang="en-GB"/>
        </a:p>
      </dgm:t>
    </dgm:pt>
    <dgm:pt modelId="{30F4ADF2-5352-43D4-833F-202D672AF4B5}">
      <dgm:prSet phldrT="[Text]"/>
      <dgm:spPr/>
      <dgm:t>
        <a:bodyPr/>
        <a:lstStyle/>
        <a:p>
          <a:r>
            <a:rPr lang="en-GB" smtClean="0"/>
            <a:t>hello_world.py</a:t>
          </a:r>
          <a:endParaRPr lang="en-GB" dirty="0"/>
        </a:p>
      </dgm:t>
    </dgm:pt>
    <dgm:pt modelId="{68332B8F-2E35-4E4C-B5BE-138EBE81C98B}" type="parTrans" cxnId="{2BB2C9B4-D691-4C29-8832-0A899E64966C}">
      <dgm:prSet/>
      <dgm:spPr/>
      <dgm:t>
        <a:bodyPr/>
        <a:lstStyle/>
        <a:p>
          <a:endParaRPr lang="en-GB"/>
        </a:p>
      </dgm:t>
    </dgm:pt>
    <dgm:pt modelId="{0AD0A85F-8026-45D5-9132-7FC92291E5BC}" type="sibTrans" cxnId="{2BB2C9B4-D691-4C29-8832-0A899E64966C}">
      <dgm:prSet/>
      <dgm:spPr/>
      <dgm:t>
        <a:bodyPr/>
        <a:lstStyle/>
        <a:p>
          <a:endParaRPr lang="en-GB"/>
        </a:p>
      </dgm:t>
    </dgm:pt>
    <dgm:pt modelId="{C7208E33-3418-45CA-868E-EE9DD3DE2571}">
      <dgm:prSet phldrT="[Text]"/>
      <dgm:spPr/>
      <dgm:t>
        <a:bodyPr/>
        <a:lstStyle/>
        <a:p>
          <a:r>
            <a:rPr lang="en-GB" smtClean="0"/>
            <a:t>hello_world.py</a:t>
          </a:r>
          <a:endParaRPr lang="en-GB" dirty="0"/>
        </a:p>
      </dgm:t>
    </dgm:pt>
    <dgm:pt modelId="{F1ED7857-4C99-487F-9AB0-6A001DA6E78E}" type="parTrans" cxnId="{FDE9EBF0-919B-4F71-BB11-D910EE8BCFCC}">
      <dgm:prSet/>
      <dgm:spPr/>
      <dgm:t>
        <a:bodyPr/>
        <a:lstStyle/>
        <a:p>
          <a:endParaRPr lang="en-GB"/>
        </a:p>
      </dgm:t>
    </dgm:pt>
    <dgm:pt modelId="{84E480BB-001F-4050-83A1-1008BC904104}" type="sibTrans" cxnId="{FDE9EBF0-919B-4F71-BB11-D910EE8BCFCC}">
      <dgm:prSet/>
      <dgm:spPr/>
      <dgm:t>
        <a:bodyPr/>
        <a:lstStyle/>
        <a:p>
          <a:endParaRPr lang="en-GB"/>
        </a:p>
      </dgm:t>
    </dgm:pt>
    <dgm:pt modelId="{1FDCC480-C6C3-4FAD-948D-A1DC58D39CB9}">
      <dgm:prSet phldrT="[Text]"/>
      <dgm:spPr/>
      <dgm:t>
        <a:bodyPr/>
        <a:lstStyle/>
        <a:p>
          <a:r>
            <a:rPr lang="en-GB" dirty="0" smtClean="0"/>
            <a:t>Keith</a:t>
          </a:r>
          <a:endParaRPr lang="en-GB" dirty="0"/>
        </a:p>
      </dgm:t>
    </dgm:pt>
    <dgm:pt modelId="{CF2AE004-109B-4B98-A00C-1EC26AA9780E}" type="parTrans" cxnId="{E4C6844D-EC47-4DD0-BC73-2E46B532380F}">
      <dgm:prSet/>
      <dgm:spPr/>
      <dgm:t>
        <a:bodyPr/>
        <a:lstStyle/>
        <a:p>
          <a:endParaRPr lang="en-GB"/>
        </a:p>
      </dgm:t>
    </dgm:pt>
    <dgm:pt modelId="{B2A3204E-3B8E-460A-8726-62E48400C895}" type="sibTrans" cxnId="{E4C6844D-EC47-4DD0-BC73-2E46B532380F}">
      <dgm:prSet/>
      <dgm:spPr/>
      <dgm:t>
        <a:bodyPr/>
        <a:lstStyle/>
        <a:p>
          <a:endParaRPr lang="en-GB"/>
        </a:p>
      </dgm:t>
    </dgm:pt>
    <dgm:pt modelId="{97F4950C-66F4-45CD-9BD1-AD8C82DB6B31}">
      <dgm:prSet phldrT="[Text]"/>
      <dgm:spPr/>
      <dgm:t>
        <a:bodyPr/>
        <a:lstStyle/>
        <a:p>
          <a:r>
            <a:rPr lang="en-GB" smtClean="0"/>
            <a:t>hello_world.py</a:t>
          </a:r>
          <a:endParaRPr lang="en-GB" dirty="0"/>
        </a:p>
      </dgm:t>
    </dgm:pt>
    <dgm:pt modelId="{C9C48CF0-10FD-4A79-85B2-74696DF52620}" type="parTrans" cxnId="{7DDAFB2B-9CC6-494F-8626-74DBE5000C61}">
      <dgm:prSet/>
      <dgm:spPr/>
      <dgm:t>
        <a:bodyPr/>
        <a:lstStyle/>
        <a:p>
          <a:endParaRPr lang="en-GB"/>
        </a:p>
      </dgm:t>
    </dgm:pt>
    <dgm:pt modelId="{18F68565-4DD8-4CD9-B481-6C6E7F3162E4}" type="sibTrans" cxnId="{7DDAFB2B-9CC6-494F-8626-74DBE5000C61}">
      <dgm:prSet/>
      <dgm:spPr/>
      <dgm:t>
        <a:bodyPr/>
        <a:lstStyle/>
        <a:p>
          <a:endParaRPr lang="en-GB"/>
        </a:p>
      </dgm:t>
    </dgm:pt>
    <dgm:pt modelId="{8AA65402-7075-43C8-A734-DC9A370DF84B}">
      <dgm:prSet phldrT="[Text]"/>
      <dgm:spPr/>
      <dgm:t>
        <a:bodyPr/>
        <a:lstStyle/>
        <a:p>
          <a:r>
            <a:rPr lang="en-GB" dirty="0" smtClean="0"/>
            <a:t>Adam</a:t>
          </a:r>
          <a:endParaRPr lang="en-GB" dirty="0"/>
        </a:p>
      </dgm:t>
    </dgm:pt>
    <dgm:pt modelId="{580211D8-28E5-471C-9CDA-66FC47D34E35}" type="parTrans" cxnId="{4F4FF066-3B41-43B2-8934-D4E6525FAEF0}">
      <dgm:prSet/>
      <dgm:spPr/>
      <dgm:t>
        <a:bodyPr/>
        <a:lstStyle/>
        <a:p>
          <a:endParaRPr lang="en-GB"/>
        </a:p>
      </dgm:t>
    </dgm:pt>
    <dgm:pt modelId="{0F1EB207-A1B5-4C14-9C81-B355206D96D7}" type="sibTrans" cxnId="{4F4FF066-3B41-43B2-8934-D4E6525FAEF0}">
      <dgm:prSet/>
      <dgm:spPr/>
      <dgm:t>
        <a:bodyPr/>
        <a:lstStyle/>
        <a:p>
          <a:endParaRPr lang="en-GB"/>
        </a:p>
      </dgm:t>
    </dgm:pt>
    <dgm:pt modelId="{27EE2B5C-8139-4ADF-A8C4-8FAD7FCE69EB}">
      <dgm:prSet phldrT="[Text]"/>
      <dgm:spPr/>
      <dgm:t>
        <a:bodyPr/>
        <a:lstStyle/>
        <a:p>
          <a:r>
            <a:rPr lang="en-GB" dirty="0" smtClean="0"/>
            <a:t>hello_world.py</a:t>
          </a:r>
          <a:endParaRPr lang="en-GB" dirty="0"/>
        </a:p>
      </dgm:t>
    </dgm:pt>
    <dgm:pt modelId="{BE11CDAA-06F8-4281-AA36-307226B77DA8}" type="parTrans" cxnId="{A469DACD-77A2-49EF-8AA2-857FFDF9B863}">
      <dgm:prSet/>
      <dgm:spPr/>
      <dgm:t>
        <a:bodyPr/>
        <a:lstStyle/>
        <a:p>
          <a:endParaRPr lang="en-GB"/>
        </a:p>
      </dgm:t>
    </dgm:pt>
    <dgm:pt modelId="{C32B44BD-D019-4981-98DF-2A172FC47D19}" type="sibTrans" cxnId="{A469DACD-77A2-49EF-8AA2-857FFDF9B863}">
      <dgm:prSet/>
      <dgm:spPr/>
      <dgm:t>
        <a:bodyPr/>
        <a:lstStyle/>
        <a:p>
          <a:endParaRPr lang="en-GB"/>
        </a:p>
      </dgm:t>
    </dgm:pt>
    <dgm:pt modelId="{8F3AB960-DC8E-499F-954A-8B59C5DFAAE5}">
      <dgm:prSet phldrT="[Text]"/>
      <dgm:spPr/>
      <dgm:t>
        <a:bodyPr/>
        <a:lstStyle/>
        <a:p>
          <a:r>
            <a:rPr lang="en-GB" dirty="0" err="1" smtClean="0"/>
            <a:t>Steph</a:t>
          </a:r>
          <a:endParaRPr lang="en-GB" dirty="0"/>
        </a:p>
      </dgm:t>
    </dgm:pt>
    <dgm:pt modelId="{1846F31C-723E-4B27-B888-05F36B066415}" type="parTrans" cxnId="{3CCB8318-FFB5-49F0-A011-182352AD6D0D}">
      <dgm:prSet/>
      <dgm:spPr/>
      <dgm:t>
        <a:bodyPr/>
        <a:lstStyle/>
        <a:p>
          <a:endParaRPr lang="en-GB"/>
        </a:p>
      </dgm:t>
    </dgm:pt>
    <dgm:pt modelId="{00F339F1-FD4F-49AE-ACC1-76C31B3FAA53}" type="sibTrans" cxnId="{3CCB8318-FFB5-49F0-A011-182352AD6D0D}">
      <dgm:prSet/>
      <dgm:spPr/>
      <dgm:t>
        <a:bodyPr/>
        <a:lstStyle/>
        <a:p>
          <a:endParaRPr lang="en-GB"/>
        </a:p>
      </dgm:t>
    </dgm:pt>
    <dgm:pt modelId="{D0F52E73-78E3-4E7E-8EBA-5B8B1FD0E603}">
      <dgm:prSet phldrT="[Text]"/>
      <dgm:spPr/>
      <dgm:t>
        <a:bodyPr/>
        <a:lstStyle/>
        <a:p>
          <a:r>
            <a:rPr lang="en-GB" dirty="0" smtClean="0"/>
            <a:t>hello_world.py</a:t>
          </a:r>
          <a:endParaRPr lang="en-GB" dirty="0"/>
        </a:p>
      </dgm:t>
    </dgm:pt>
    <dgm:pt modelId="{1FDA4E6B-3E96-4262-8C0C-0E49050BAEFB}" type="parTrans" cxnId="{CDE9CAA7-3041-45F1-99F8-AC2886E5A7D8}">
      <dgm:prSet/>
      <dgm:spPr/>
      <dgm:t>
        <a:bodyPr/>
        <a:lstStyle/>
        <a:p>
          <a:endParaRPr lang="en-GB"/>
        </a:p>
      </dgm:t>
    </dgm:pt>
    <dgm:pt modelId="{75B66C65-F8F4-4875-968A-6568DD1A81DD}" type="sibTrans" cxnId="{CDE9CAA7-3041-45F1-99F8-AC2886E5A7D8}">
      <dgm:prSet/>
      <dgm:spPr/>
      <dgm:t>
        <a:bodyPr/>
        <a:lstStyle/>
        <a:p>
          <a:endParaRPr lang="en-GB"/>
        </a:p>
      </dgm:t>
    </dgm:pt>
    <dgm:pt modelId="{A36A0FE9-637B-4D27-B4AD-44BE0A205625}">
      <dgm:prSet phldrT="[Text]"/>
      <dgm:spPr/>
      <dgm:t>
        <a:bodyPr/>
        <a:lstStyle/>
        <a:p>
          <a:r>
            <a:rPr lang="en-GB" dirty="0" smtClean="0"/>
            <a:t>Gemma</a:t>
          </a:r>
          <a:endParaRPr lang="en-GB" dirty="0"/>
        </a:p>
      </dgm:t>
    </dgm:pt>
    <dgm:pt modelId="{2F97431F-D7D5-4D1C-A5AB-14FBD591D683}" type="parTrans" cxnId="{0AB249D6-8882-4E9D-BB4E-BF601E5D249B}">
      <dgm:prSet/>
      <dgm:spPr/>
      <dgm:t>
        <a:bodyPr/>
        <a:lstStyle/>
        <a:p>
          <a:endParaRPr lang="en-GB"/>
        </a:p>
      </dgm:t>
    </dgm:pt>
    <dgm:pt modelId="{AB1EEA25-45AD-46A8-88E6-30874BFB687E}" type="sibTrans" cxnId="{0AB249D6-8882-4E9D-BB4E-BF601E5D249B}">
      <dgm:prSet/>
      <dgm:spPr/>
      <dgm:t>
        <a:bodyPr/>
        <a:lstStyle/>
        <a:p>
          <a:endParaRPr lang="en-GB"/>
        </a:p>
      </dgm:t>
    </dgm:pt>
    <dgm:pt modelId="{031E0AD9-DC6B-47E3-B481-EC4D81EB5C03}">
      <dgm:prSet phldrT="[Text]"/>
      <dgm:spPr/>
      <dgm:t>
        <a:bodyPr/>
        <a:lstStyle/>
        <a:p>
          <a:r>
            <a:rPr lang="en-GB" dirty="0" smtClean="0"/>
            <a:t>hello_world.py</a:t>
          </a:r>
          <a:endParaRPr lang="en-GB" dirty="0"/>
        </a:p>
      </dgm:t>
    </dgm:pt>
    <dgm:pt modelId="{FB60F5BD-83AB-4C47-A6B5-7B3C6737D9D6}" type="parTrans" cxnId="{5E5E7368-C444-485E-93AC-690B045F59BB}">
      <dgm:prSet/>
      <dgm:spPr/>
      <dgm:t>
        <a:bodyPr/>
        <a:lstStyle/>
        <a:p>
          <a:endParaRPr lang="en-GB"/>
        </a:p>
      </dgm:t>
    </dgm:pt>
    <dgm:pt modelId="{7B9820F0-710D-4215-A3F4-384243CC271B}" type="sibTrans" cxnId="{5E5E7368-C444-485E-93AC-690B045F59BB}">
      <dgm:prSet/>
      <dgm:spPr/>
      <dgm:t>
        <a:bodyPr/>
        <a:lstStyle/>
        <a:p>
          <a:endParaRPr lang="en-GB"/>
        </a:p>
      </dgm:t>
    </dgm:pt>
    <dgm:pt modelId="{10B66526-EF9E-48B9-AB47-FAA08E6965AD}">
      <dgm:prSet phldrT="[Text]"/>
      <dgm:spPr/>
      <dgm:t>
        <a:bodyPr/>
        <a:lstStyle/>
        <a:p>
          <a:r>
            <a:rPr lang="en-GB" dirty="0" smtClean="0"/>
            <a:t>Dave</a:t>
          </a:r>
          <a:endParaRPr lang="en-GB" dirty="0"/>
        </a:p>
      </dgm:t>
    </dgm:pt>
    <dgm:pt modelId="{A855FBD6-283C-4619-BA9C-F74B8BA7D87D}" type="sibTrans" cxnId="{351380E7-9A5B-496C-9762-298214CDCF99}">
      <dgm:prSet/>
      <dgm:spPr/>
      <dgm:t>
        <a:bodyPr/>
        <a:lstStyle/>
        <a:p>
          <a:endParaRPr lang="en-GB"/>
        </a:p>
      </dgm:t>
    </dgm:pt>
    <dgm:pt modelId="{3CAE321F-A903-4FE8-879B-0A65290D92F4}" type="parTrans" cxnId="{351380E7-9A5B-496C-9762-298214CDCF99}">
      <dgm:prSet/>
      <dgm:spPr/>
      <dgm:t>
        <a:bodyPr/>
        <a:lstStyle/>
        <a:p>
          <a:endParaRPr lang="en-GB"/>
        </a:p>
      </dgm:t>
    </dgm:pt>
    <dgm:pt modelId="{A0F54A72-1367-4254-980F-2C6528E2F354}" type="pres">
      <dgm:prSet presAssocID="{ED402CE8-B2B7-4421-AFC7-A1C982175058}" presName="Name0" presStyleCnt="0">
        <dgm:presLayoutVars>
          <dgm:dir/>
          <dgm:animLvl val="lvl"/>
          <dgm:resizeHandles/>
        </dgm:presLayoutVars>
      </dgm:prSet>
      <dgm:spPr/>
    </dgm:pt>
    <dgm:pt modelId="{D2258638-F746-4B88-B76B-96573814F8BB}" type="pres">
      <dgm:prSet presAssocID="{9D080B94-58F4-4831-A2EB-727E56B84E9A}" presName="linNode" presStyleCnt="0"/>
      <dgm:spPr/>
    </dgm:pt>
    <dgm:pt modelId="{7B39393B-4150-4293-A8A2-4FC894453974}" type="pres">
      <dgm:prSet presAssocID="{9D080B94-58F4-4831-A2EB-727E56B84E9A}" presName="parentShp" presStyleLbl="node1" presStyleIdx="0" presStyleCnt="6">
        <dgm:presLayoutVars>
          <dgm:bulletEnabled val="1"/>
        </dgm:presLayoutVars>
      </dgm:prSet>
      <dgm:spPr/>
    </dgm:pt>
    <dgm:pt modelId="{43012BE1-D99B-4DD3-956E-180CB6F09A6F}" type="pres">
      <dgm:prSet presAssocID="{9D080B94-58F4-4831-A2EB-727E56B84E9A}" presName="childShp" presStyleLbl="bgAccFollowNode1" presStyleIdx="0" presStyleCnt="6">
        <dgm:presLayoutVars>
          <dgm:bulletEnabled val="1"/>
        </dgm:presLayoutVars>
      </dgm:prSet>
      <dgm:spPr/>
      <dgm:t>
        <a:bodyPr/>
        <a:lstStyle/>
        <a:p>
          <a:endParaRPr lang="en-GB"/>
        </a:p>
      </dgm:t>
    </dgm:pt>
    <dgm:pt modelId="{471D4B8C-DDE6-42E5-BA90-22053E90AEF4}" type="pres">
      <dgm:prSet presAssocID="{317BD064-E1A8-40DE-8BD2-0269C50AA595}" presName="spacing" presStyleCnt="0"/>
      <dgm:spPr/>
    </dgm:pt>
    <dgm:pt modelId="{1BA0A952-8A7B-4689-B778-A7965C7BC703}" type="pres">
      <dgm:prSet presAssocID="{10B66526-EF9E-48B9-AB47-FAA08E6965AD}" presName="linNode" presStyleCnt="0"/>
      <dgm:spPr/>
    </dgm:pt>
    <dgm:pt modelId="{4AA4173A-9118-4456-8FAB-81F00C7C1519}" type="pres">
      <dgm:prSet presAssocID="{10B66526-EF9E-48B9-AB47-FAA08E6965AD}" presName="parentShp" presStyleLbl="node1" presStyleIdx="1" presStyleCnt="6">
        <dgm:presLayoutVars>
          <dgm:bulletEnabled val="1"/>
        </dgm:presLayoutVars>
      </dgm:prSet>
      <dgm:spPr/>
    </dgm:pt>
    <dgm:pt modelId="{1A3620AD-3E0A-4DF7-A8DC-D9A2345E0C54}" type="pres">
      <dgm:prSet presAssocID="{10B66526-EF9E-48B9-AB47-FAA08E6965AD}" presName="childShp" presStyleLbl="bgAccFollowNode1" presStyleIdx="1" presStyleCnt="6">
        <dgm:presLayoutVars>
          <dgm:bulletEnabled val="1"/>
        </dgm:presLayoutVars>
      </dgm:prSet>
      <dgm:spPr/>
      <dgm:t>
        <a:bodyPr/>
        <a:lstStyle/>
        <a:p>
          <a:endParaRPr lang="en-GB"/>
        </a:p>
      </dgm:t>
    </dgm:pt>
    <dgm:pt modelId="{373F8638-84E3-4E65-9A82-1253406205D5}" type="pres">
      <dgm:prSet presAssocID="{A855FBD6-283C-4619-BA9C-F74B8BA7D87D}" presName="spacing" presStyleCnt="0"/>
      <dgm:spPr/>
    </dgm:pt>
    <dgm:pt modelId="{19407B91-4DD0-452C-B5F8-A38AF8D36B41}" type="pres">
      <dgm:prSet presAssocID="{1FDCC480-C6C3-4FAD-948D-A1DC58D39CB9}" presName="linNode" presStyleCnt="0"/>
      <dgm:spPr/>
    </dgm:pt>
    <dgm:pt modelId="{E1B4676C-065E-4321-A6A5-7849B457939F}" type="pres">
      <dgm:prSet presAssocID="{1FDCC480-C6C3-4FAD-948D-A1DC58D39CB9}" presName="parentShp" presStyleLbl="node1" presStyleIdx="2" presStyleCnt="6">
        <dgm:presLayoutVars>
          <dgm:bulletEnabled val="1"/>
        </dgm:presLayoutVars>
      </dgm:prSet>
      <dgm:spPr/>
    </dgm:pt>
    <dgm:pt modelId="{8F6AC609-823E-47A1-B85E-2B2CD766A5A6}" type="pres">
      <dgm:prSet presAssocID="{1FDCC480-C6C3-4FAD-948D-A1DC58D39CB9}" presName="childShp" presStyleLbl="bgAccFollowNode1" presStyleIdx="2" presStyleCnt="6">
        <dgm:presLayoutVars>
          <dgm:bulletEnabled val="1"/>
        </dgm:presLayoutVars>
      </dgm:prSet>
      <dgm:spPr/>
      <dgm:t>
        <a:bodyPr/>
        <a:lstStyle/>
        <a:p>
          <a:endParaRPr lang="en-GB"/>
        </a:p>
      </dgm:t>
    </dgm:pt>
    <dgm:pt modelId="{33A05D8F-BAA8-422E-AF3C-B5C8493EE3C1}" type="pres">
      <dgm:prSet presAssocID="{B2A3204E-3B8E-460A-8726-62E48400C895}" presName="spacing" presStyleCnt="0"/>
      <dgm:spPr/>
    </dgm:pt>
    <dgm:pt modelId="{4249EF3E-5440-49A7-9BD5-6D66CB08234E}" type="pres">
      <dgm:prSet presAssocID="{8AA65402-7075-43C8-A734-DC9A370DF84B}" presName="linNode" presStyleCnt="0"/>
      <dgm:spPr/>
    </dgm:pt>
    <dgm:pt modelId="{EAD36046-FB79-4ED5-B188-5C5992BECDCA}" type="pres">
      <dgm:prSet presAssocID="{8AA65402-7075-43C8-A734-DC9A370DF84B}" presName="parentShp" presStyleLbl="node1" presStyleIdx="3" presStyleCnt="6">
        <dgm:presLayoutVars>
          <dgm:bulletEnabled val="1"/>
        </dgm:presLayoutVars>
      </dgm:prSet>
      <dgm:spPr/>
    </dgm:pt>
    <dgm:pt modelId="{F8A138D2-AD02-4248-8474-73695DFC33FF}" type="pres">
      <dgm:prSet presAssocID="{8AA65402-7075-43C8-A734-DC9A370DF84B}" presName="childShp" presStyleLbl="bgAccFollowNode1" presStyleIdx="3" presStyleCnt="6">
        <dgm:presLayoutVars>
          <dgm:bulletEnabled val="1"/>
        </dgm:presLayoutVars>
      </dgm:prSet>
      <dgm:spPr/>
      <dgm:t>
        <a:bodyPr/>
        <a:lstStyle/>
        <a:p>
          <a:endParaRPr lang="en-GB"/>
        </a:p>
      </dgm:t>
    </dgm:pt>
    <dgm:pt modelId="{D1264173-EEC7-47B2-8DDC-5212753E084B}" type="pres">
      <dgm:prSet presAssocID="{0F1EB207-A1B5-4C14-9C81-B355206D96D7}" presName="spacing" presStyleCnt="0"/>
      <dgm:spPr/>
    </dgm:pt>
    <dgm:pt modelId="{CD1737C4-F46B-49BB-B23C-AB067DB4B35B}" type="pres">
      <dgm:prSet presAssocID="{8F3AB960-DC8E-499F-954A-8B59C5DFAAE5}" presName="linNode" presStyleCnt="0"/>
      <dgm:spPr/>
    </dgm:pt>
    <dgm:pt modelId="{D9E709BA-69D4-4ADA-A523-27C6097BC2A0}" type="pres">
      <dgm:prSet presAssocID="{8F3AB960-DC8E-499F-954A-8B59C5DFAAE5}" presName="parentShp" presStyleLbl="node1" presStyleIdx="4" presStyleCnt="6">
        <dgm:presLayoutVars>
          <dgm:bulletEnabled val="1"/>
        </dgm:presLayoutVars>
      </dgm:prSet>
      <dgm:spPr/>
    </dgm:pt>
    <dgm:pt modelId="{923B4B4A-5F35-4C2B-BCA3-8623F4A0F46A}" type="pres">
      <dgm:prSet presAssocID="{8F3AB960-DC8E-499F-954A-8B59C5DFAAE5}" presName="childShp" presStyleLbl="bgAccFollowNode1" presStyleIdx="4" presStyleCnt="6">
        <dgm:presLayoutVars>
          <dgm:bulletEnabled val="1"/>
        </dgm:presLayoutVars>
      </dgm:prSet>
      <dgm:spPr/>
      <dgm:t>
        <a:bodyPr/>
        <a:lstStyle/>
        <a:p>
          <a:endParaRPr lang="en-GB"/>
        </a:p>
      </dgm:t>
    </dgm:pt>
    <dgm:pt modelId="{469A77AB-660B-45DD-AA8F-FEF0721B7403}" type="pres">
      <dgm:prSet presAssocID="{00F339F1-FD4F-49AE-ACC1-76C31B3FAA53}" presName="spacing" presStyleCnt="0"/>
      <dgm:spPr/>
    </dgm:pt>
    <dgm:pt modelId="{A54EF1E9-4189-482F-B725-0C2A67F57390}" type="pres">
      <dgm:prSet presAssocID="{A36A0FE9-637B-4D27-B4AD-44BE0A205625}" presName="linNode" presStyleCnt="0"/>
      <dgm:spPr/>
    </dgm:pt>
    <dgm:pt modelId="{E355A593-14FE-4B1F-976C-1C1780FBF242}" type="pres">
      <dgm:prSet presAssocID="{A36A0FE9-637B-4D27-B4AD-44BE0A205625}" presName="parentShp" presStyleLbl="node1" presStyleIdx="5" presStyleCnt="6">
        <dgm:presLayoutVars>
          <dgm:bulletEnabled val="1"/>
        </dgm:presLayoutVars>
      </dgm:prSet>
      <dgm:spPr/>
    </dgm:pt>
    <dgm:pt modelId="{938A37A5-03A6-4FBE-8332-364896561769}" type="pres">
      <dgm:prSet presAssocID="{A36A0FE9-637B-4D27-B4AD-44BE0A205625}" presName="childShp" presStyleLbl="bgAccFollowNode1" presStyleIdx="5" presStyleCnt="6">
        <dgm:presLayoutVars>
          <dgm:bulletEnabled val="1"/>
        </dgm:presLayoutVars>
      </dgm:prSet>
      <dgm:spPr/>
      <dgm:t>
        <a:bodyPr/>
        <a:lstStyle/>
        <a:p>
          <a:endParaRPr lang="en-GB"/>
        </a:p>
      </dgm:t>
    </dgm:pt>
  </dgm:ptLst>
  <dgm:cxnLst>
    <dgm:cxn modelId="{CDE9CAA7-3041-45F1-99F8-AC2886E5A7D8}" srcId="{8F3AB960-DC8E-499F-954A-8B59C5DFAAE5}" destId="{D0F52E73-78E3-4E7E-8EBA-5B8B1FD0E603}" srcOrd="0" destOrd="0" parTransId="{1FDA4E6B-3E96-4262-8C0C-0E49050BAEFB}" sibTransId="{75B66C65-F8F4-4875-968A-6568DD1A81DD}"/>
    <dgm:cxn modelId="{DDE6408D-CD04-4751-B120-8C822093CF86}" type="presOf" srcId="{8AA65402-7075-43C8-A734-DC9A370DF84B}" destId="{EAD36046-FB79-4ED5-B188-5C5992BECDCA}" srcOrd="0" destOrd="0" presId="urn:microsoft.com/office/officeart/2005/8/layout/vList6"/>
    <dgm:cxn modelId="{0D4C1D77-928F-4134-96E6-2812B26FF721}" type="presOf" srcId="{9D080B94-58F4-4831-A2EB-727E56B84E9A}" destId="{7B39393B-4150-4293-A8A2-4FC894453974}" srcOrd="0" destOrd="0" presId="urn:microsoft.com/office/officeart/2005/8/layout/vList6"/>
    <dgm:cxn modelId="{41F0F9D7-3061-48F6-A897-37FFBF03FAA0}" type="presOf" srcId="{ED402CE8-B2B7-4421-AFC7-A1C982175058}" destId="{A0F54A72-1367-4254-980F-2C6528E2F354}" srcOrd="0" destOrd="0" presId="urn:microsoft.com/office/officeart/2005/8/layout/vList6"/>
    <dgm:cxn modelId="{5ED5C3E8-EC8B-4DD7-853C-FF136495C584}" type="presOf" srcId="{30F4ADF2-5352-43D4-833F-202D672AF4B5}" destId="{43012BE1-D99B-4DD3-956E-180CB6F09A6F}" srcOrd="0" destOrd="0" presId="urn:microsoft.com/office/officeart/2005/8/layout/vList6"/>
    <dgm:cxn modelId="{39502C28-0A0B-421A-8679-51574CC81162}" type="presOf" srcId="{10B66526-EF9E-48B9-AB47-FAA08E6965AD}" destId="{4AA4173A-9118-4456-8FAB-81F00C7C1519}" srcOrd="0" destOrd="0" presId="urn:microsoft.com/office/officeart/2005/8/layout/vList6"/>
    <dgm:cxn modelId="{FDE9EBF0-919B-4F71-BB11-D910EE8BCFCC}" srcId="{10B66526-EF9E-48B9-AB47-FAA08E6965AD}" destId="{C7208E33-3418-45CA-868E-EE9DD3DE2571}" srcOrd="0" destOrd="0" parTransId="{F1ED7857-4C99-487F-9AB0-6A001DA6E78E}" sibTransId="{84E480BB-001F-4050-83A1-1008BC904104}"/>
    <dgm:cxn modelId="{C7238194-52F9-41F3-931B-6CB0251C0831}" type="presOf" srcId="{D0F52E73-78E3-4E7E-8EBA-5B8B1FD0E603}" destId="{923B4B4A-5F35-4C2B-BCA3-8623F4A0F46A}" srcOrd="0" destOrd="0" presId="urn:microsoft.com/office/officeart/2005/8/layout/vList6"/>
    <dgm:cxn modelId="{9166B6E8-473D-4828-B869-8FB447FDC241}" type="presOf" srcId="{031E0AD9-DC6B-47E3-B481-EC4D81EB5C03}" destId="{938A37A5-03A6-4FBE-8332-364896561769}" srcOrd="0" destOrd="0" presId="urn:microsoft.com/office/officeart/2005/8/layout/vList6"/>
    <dgm:cxn modelId="{3CCB8318-FFB5-49F0-A011-182352AD6D0D}" srcId="{ED402CE8-B2B7-4421-AFC7-A1C982175058}" destId="{8F3AB960-DC8E-499F-954A-8B59C5DFAAE5}" srcOrd="4" destOrd="0" parTransId="{1846F31C-723E-4B27-B888-05F36B066415}" sibTransId="{00F339F1-FD4F-49AE-ACC1-76C31B3FAA53}"/>
    <dgm:cxn modelId="{A469DACD-77A2-49EF-8AA2-857FFDF9B863}" srcId="{8AA65402-7075-43C8-A734-DC9A370DF84B}" destId="{27EE2B5C-8139-4ADF-A8C4-8FAD7FCE69EB}" srcOrd="0" destOrd="0" parTransId="{BE11CDAA-06F8-4281-AA36-307226B77DA8}" sibTransId="{C32B44BD-D019-4981-98DF-2A172FC47D19}"/>
    <dgm:cxn modelId="{C17E29C2-C143-4269-8958-5E6FA4ACE881}" type="presOf" srcId="{1FDCC480-C6C3-4FAD-948D-A1DC58D39CB9}" destId="{E1B4676C-065E-4321-A6A5-7849B457939F}" srcOrd="0" destOrd="0" presId="urn:microsoft.com/office/officeart/2005/8/layout/vList6"/>
    <dgm:cxn modelId="{B7C983A0-0826-4934-8AA7-396EE9288594}" type="presOf" srcId="{C7208E33-3418-45CA-868E-EE9DD3DE2571}" destId="{1A3620AD-3E0A-4DF7-A8DC-D9A2345E0C54}" srcOrd="0" destOrd="0" presId="urn:microsoft.com/office/officeart/2005/8/layout/vList6"/>
    <dgm:cxn modelId="{605EAE3C-E084-4D1E-8D35-45230A6974A4}" type="presOf" srcId="{27EE2B5C-8139-4ADF-A8C4-8FAD7FCE69EB}" destId="{F8A138D2-AD02-4248-8474-73695DFC33FF}" srcOrd="0" destOrd="0" presId="urn:microsoft.com/office/officeart/2005/8/layout/vList6"/>
    <dgm:cxn modelId="{E4C6844D-EC47-4DD0-BC73-2E46B532380F}" srcId="{ED402CE8-B2B7-4421-AFC7-A1C982175058}" destId="{1FDCC480-C6C3-4FAD-948D-A1DC58D39CB9}" srcOrd="2" destOrd="0" parTransId="{CF2AE004-109B-4B98-A00C-1EC26AA9780E}" sibTransId="{B2A3204E-3B8E-460A-8726-62E48400C895}"/>
    <dgm:cxn modelId="{4F4FF066-3B41-43B2-8934-D4E6525FAEF0}" srcId="{ED402CE8-B2B7-4421-AFC7-A1C982175058}" destId="{8AA65402-7075-43C8-A734-DC9A370DF84B}" srcOrd="3" destOrd="0" parTransId="{580211D8-28E5-471C-9CDA-66FC47D34E35}" sibTransId="{0F1EB207-A1B5-4C14-9C81-B355206D96D7}"/>
    <dgm:cxn modelId="{293469B2-57AD-4170-8E67-C83B67933227}" type="presOf" srcId="{97F4950C-66F4-45CD-9BD1-AD8C82DB6B31}" destId="{8F6AC609-823E-47A1-B85E-2B2CD766A5A6}" srcOrd="0" destOrd="0" presId="urn:microsoft.com/office/officeart/2005/8/layout/vList6"/>
    <dgm:cxn modelId="{97E47547-7ADE-47E3-8E73-E6341129BCF9}" type="presOf" srcId="{A36A0FE9-637B-4D27-B4AD-44BE0A205625}" destId="{E355A593-14FE-4B1F-976C-1C1780FBF242}" srcOrd="0" destOrd="0" presId="urn:microsoft.com/office/officeart/2005/8/layout/vList6"/>
    <dgm:cxn modelId="{5E5E7368-C444-485E-93AC-690B045F59BB}" srcId="{A36A0FE9-637B-4D27-B4AD-44BE0A205625}" destId="{031E0AD9-DC6B-47E3-B481-EC4D81EB5C03}" srcOrd="0" destOrd="0" parTransId="{FB60F5BD-83AB-4C47-A6B5-7B3C6737D9D6}" sibTransId="{7B9820F0-710D-4215-A3F4-384243CC271B}"/>
    <dgm:cxn modelId="{351380E7-9A5B-496C-9762-298214CDCF99}" srcId="{ED402CE8-B2B7-4421-AFC7-A1C982175058}" destId="{10B66526-EF9E-48B9-AB47-FAA08E6965AD}" srcOrd="1" destOrd="0" parTransId="{3CAE321F-A903-4FE8-879B-0A65290D92F4}" sibTransId="{A855FBD6-283C-4619-BA9C-F74B8BA7D87D}"/>
    <dgm:cxn modelId="{302C1126-ADB0-4C69-8C34-F401043DDE51}" srcId="{ED402CE8-B2B7-4421-AFC7-A1C982175058}" destId="{9D080B94-58F4-4831-A2EB-727E56B84E9A}" srcOrd="0" destOrd="0" parTransId="{A59BAAA4-C224-486F-8C2B-B8CA65EF5AC2}" sibTransId="{317BD064-E1A8-40DE-8BD2-0269C50AA595}"/>
    <dgm:cxn modelId="{2BB2C9B4-D691-4C29-8832-0A899E64966C}" srcId="{9D080B94-58F4-4831-A2EB-727E56B84E9A}" destId="{30F4ADF2-5352-43D4-833F-202D672AF4B5}" srcOrd="0" destOrd="0" parTransId="{68332B8F-2E35-4E4C-B5BE-138EBE81C98B}" sibTransId="{0AD0A85F-8026-45D5-9132-7FC92291E5BC}"/>
    <dgm:cxn modelId="{0AB249D6-8882-4E9D-BB4E-BF601E5D249B}" srcId="{ED402CE8-B2B7-4421-AFC7-A1C982175058}" destId="{A36A0FE9-637B-4D27-B4AD-44BE0A205625}" srcOrd="5" destOrd="0" parTransId="{2F97431F-D7D5-4D1C-A5AB-14FBD591D683}" sibTransId="{AB1EEA25-45AD-46A8-88E6-30874BFB687E}"/>
    <dgm:cxn modelId="{7DDAFB2B-9CC6-494F-8626-74DBE5000C61}" srcId="{1FDCC480-C6C3-4FAD-948D-A1DC58D39CB9}" destId="{97F4950C-66F4-45CD-9BD1-AD8C82DB6B31}" srcOrd="0" destOrd="0" parTransId="{C9C48CF0-10FD-4A79-85B2-74696DF52620}" sibTransId="{18F68565-4DD8-4CD9-B481-6C6E7F3162E4}"/>
    <dgm:cxn modelId="{28E4C8FB-9AEC-4076-9B79-651677445895}" type="presOf" srcId="{8F3AB960-DC8E-499F-954A-8B59C5DFAAE5}" destId="{D9E709BA-69D4-4ADA-A523-27C6097BC2A0}" srcOrd="0" destOrd="0" presId="urn:microsoft.com/office/officeart/2005/8/layout/vList6"/>
    <dgm:cxn modelId="{C546F290-8D40-4FE0-9CD2-147C5A0DBAC7}" type="presParOf" srcId="{A0F54A72-1367-4254-980F-2C6528E2F354}" destId="{D2258638-F746-4B88-B76B-96573814F8BB}" srcOrd="0" destOrd="0" presId="urn:microsoft.com/office/officeart/2005/8/layout/vList6"/>
    <dgm:cxn modelId="{D2BC11D5-95A1-4ED9-8D16-1E8856A3B589}" type="presParOf" srcId="{D2258638-F746-4B88-B76B-96573814F8BB}" destId="{7B39393B-4150-4293-A8A2-4FC894453974}" srcOrd="0" destOrd="0" presId="urn:microsoft.com/office/officeart/2005/8/layout/vList6"/>
    <dgm:cxn modelId="{C2068E05-EDCB-4463-ACDD-BE4522A0BFB5}" type="presParOf" srcId="{D2258638-F746-4B88-B76B-96573814F8BB}" destId="{43012BE1-D99B-4DD3-956E-180CB6F09A6F}" srcOrd="1" destOrd="0" presId="urn:microsoft.com/office/officeart/2005/8/layout/vList6"/>
    <dgm:cxn modelId="{04E8E4F0-4E11-4376-B974-650847611A55}" type="presParOf" srcId="{A0F54A72-1367-4254-980F-2C6528E2F354}" destId="{471D4B8C-DDE6-42E5-BA90-22053E90AEF4}" srcOrd="1" destOrd="0" presId="urn:microsoft.com/office/officeart/2005/8/layout/vList6"/>
    <dgm:cxn modelId="{F98D0473-5AF6-429A-B0D3-493CD4D9EF7D}" type="presParOf" srcId="{A0F54A72-1367-4254-980F-2C6528E2F354}" destId="{1BA0A952-8A7B-4689-B778-A7965C7BC703}" srcOrd="2" destOrd="0" presId="urn:microsoft.com/office/officeart/2005/8/layout/vList6"/>
    <dgm:cxn modelId="{D7FDB267-B7C1-447D-A643-62CC43D84170}" type="presParOf" srcId="{1BA0A952-8A7B-4689-B778-A7965C7BC703}" destId="{4AA4173A-9118-4456-8FAB-81F00C7C1519}" srcOrd="0" destOrd="0" presId="urn:microsoft.com/office/officeart/2005/8/layout/vList6"/>
    <dgm:cxn modelId="{16651082-F707-4478-AE5D-FB39FF19DCF3}" type="presParOf" srcId="{1BA0A952-8A7B-4689-B778-A7965C7BC703}" destId="{1A3620AD-3E0A-4DF7-A8DC-D9A2345E0C54}" srcOrd="1" destOrd="0" presId="urn:microsoft.com/office/officeart/2005/8/layout/vList6"/>
    <dgm:cxn modelId="{BF18E0F2-B3FB-4B82-95FA-E0F5A69228B9}" type="presParOf" srcId="{A0F54A72-1367-4254-980F-2C6528E2F354}" destId="{373F8638-84E3-4E65-9A82-1253406205D5}" srcOrd="3" destOrd="0" presId="urn:microsoft.com/office/officeart/2005/8/layout/vList6"/>
    <dgm:cxn modelId="{952D7BFD-ACA7-4F8F-9627-992048AC7EEA}" type="presParOf" srcId="{A0F54A72-1367-4254-980F-2C6528E2F354}" destId="{19407B91-4DD0-452C-B5F8-A38AF8D36B41}" srcOrd="4" destOrd="0" presId="urn:microsoft.com/office/officeart/2005/8/layout/vList6"/>
    <dgm:cxn modelId="{E4652596-A41A-4533-89AB-F3959B5A71BB}" type="presParOf" srcId="{19407B91-4DD0-452C-B5F8-A38AF8D36B41}" destId="{E1B4676C-065E-4321-A6A5-7849B457939F}" srcOrd="0" destOrd="0" presId="urn:microsoft.com/office/officeart/2005/8/layout/vList6"/>
    <dgm:cxn modelId="{A0DD200D-22CC-4157-BED4-A40319DBCB3D}" type="presParOf" srcId="{19407B91-4DD0-452C-B5F8-A38AF8D36B41}" destId="{8F6AC609-823E-47A1-B85E-2B2CD766A5A6}" srcOrd="1" destOrd="0" presId="urn:microsoft.com/office/officeart/2005/8/layout/vList6"/>
    <dgm:cxn modelId="{968D6226-C5E5-439E-8EA8-EFCDB133377A}" type="presParOf" srcId="{A0F54A72-1367-4254-980F-2C6528E2F354}" destId="{33A05D8F-BAA8-422E-AF3C-B5C8493EE3C1}" srcOrd="5" destOrd="0" presId="urn:microsoft.com/office/officeart/2005/8/layout/vList6"/>
    <dgm:cxn modelId="{EE6C3C20-70F3-4480-AF91-5B2BBB3DBE58}" type="presParOf" srcId="{A0F54A72-1367-4254-980F-2C6528E2F354}" destId="{4249EF3E-5440-49A7-9BD5-6D66CB08234E}" srcOrd="6" destOrd="0" presId="urn:microsoft.com/office/officeart/2005/8/layout/vList6"/>
    <dgm:cxn modelId="{F9CB3548-D01C-472F-934E-72D0E79BF350}" type="presParOf" srcId="{4249EF3E-5440-49A7-9BD5-6D66CB08234E}" destId="{EAD36046-FB79-4ED5-B188-5C5992BECDCA}" srcOrd="0" destOrd="0" presId="urn:microsoft.com/office/officeart/2005/8/layout/vList6"/>
    <dgm:cxn modelId="{FDB94F5E-EA59-45DF-888C-E3E9EADF461E}" type="presParOf" srcId="{4249EF3E-5440-49A7-9BD5-6D66CB08234E}" destId="{F8A138D2-AD02-4248-8474-73695DFC33FF}" srcOrd="1" destOrd="0" presId="urn:microsoft.com/office/officeart/2005/8/layout/vList6"/>
    <dgm:cxn modelId="{8613759B-F042-453F-B912-022DE603F8C6}" type="presParOf" srcId="{A0F54A72-1367-4254-980F-2C6528E2F354}" destId="{D1264173-EEC7-47B2-8DDC-5212753E084B}" srcOrd="7" destOrd="0" presId="urn:microsoft.com/office/officeart/2005/8/layout/vList6"/>
    <dgm:cxn modelId="{29EEBA6D-87BC-4188-9AA0-49CE800A88FC}" type="presParOf" srcId="{A0F54A72-1367-4254-980F-2C6528E2F354}" destId="{CD1737C4-F46B-49BB-B23C-AB067DB4B35B}" srcOrd="8" destOrd="0" presId="urn:microsoft.com/office/officeart/2005/8/layout/vList6"/>
    <dgm:cxn modelId="{A525E2AF-E1E8-4C07-856F-51D23A0A9DDC}" type="presParOf" srcId="{CD1737C4-F46B-49BB-B23C-AB067DB4B35B}" destId="{D9E709BA-69D4-4ADA-A523-27C6097BC2A0}" srcOrd="0" destOrd="0" presId="urn:microsoft.com/office/officeart/2005/8/layout/vList6"/>
    <dgm:cxn modelId="{F62D708B-C01F-49AE-845D-72F3EFEDA2F2}" type="presParOf" srcId="{CD1737C4-F46B-49BB-B23C-AB067DB4B35B}" destId="{923B4B4A-5F35-4C2B-BCA3-8623F4A0F46A}" srcOrd="1" destOrd="0" presId="urn:microsoft.com/office/officeart/2005/8/layout/vList6"/>
    <dgm:cxn modelId="{03CCD566-DF39-4416-9FA2-94D9222E8EBA}" type="presParOf" srcId="{A0F54A72-1367-4254-980F-2C6528E2F354}" destId="{469A77AB-660B-45DD-AA8F-FEF0721B7403}" srcOrd="9" destOrd="0" presId="urn:microsoft.com/office/officeart/2005/8/layout/vList6"/>
    <dgm:cxn modelId="{FE94FAE4-2179-4713-BB07-5766B5490C0F}" type="presParOf" srcId="{A0F54A72-1367-4254-980F-2C6528E2F354}" destId="{A54EF1E9-4189-482F-B725-0C2A67F57390}" srcOrd="10" destOrd="0" presId="urn:microsoft.com/office/officeart/2005/8/layout/vList6"/>
    <dgm:cxn modelId="{47B7EE36-135A-4516-9471-31B4E4210BCF}" type="presParOf" srcId="{A54EF1E9-4189-482F-B725-0C2A67F57390}" destId="{E355A593-14FE-4B1F-976C-1C1780FBF242}" srcOrd="0" destOrd="0" presId="urn:microsoft.com/office/officeart/2005/8/layout/vList6"/>
    <dgm:cxn modelId="{5C1D83D7-07C1-4D47-ADFF-EB403B10E79A}" type="presParOf" srcId="{A54EF1E9-4189-482F-B725-0C2A67F57390}" destId="{938A37A5-03A6-4FBE-8332-3648965617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2BE1-D99B-4DD3-956E-180CB6F09A6F}">
      <dsp:nvSpPr>
        <dsp:cNvPr id="0" name=""/>
        <dsp:cNvSpPr/>
      </dsp:nvSpPr>
      <dsp:spPr>
        <a:xfrm>
          <a:off x="2736303" y="550"/>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7251"/>
        <a:ext cx="3844355" cy="520203"/>
      </dsp:txXfrm>
    </dsp:sp>
    <dsp:sp modelId="{7B39393B-4150-4293-A8A2-4FC894453974}">
      <dsp:nvSpPr>
        <dsp:cNvPr id="0" name=""/>
        <dsp:cNvSpPr/>
      </dsp:nvSpPr>
      <dsp:spPr>
        <a:xfrm>
          <a:off x="0" y="550"/>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Paul</a:t>
          </a:r>
          <a:endParaRPr lang="en-GB" sz="3600" kern="1200" dirty="0"/>
        </a:p>
      </dsp:txBody>
      <dsp:txXfrm>
        <a:off x="33859" y="34409"/>
        <a:ext cx="2668586" cy="625886"/>
      </dsp:txXfrm>
    </dsp:sp>
    <dsp:sp modelId="{1A3620AD-3E0A-4DF7-A8DC-D9A2345E0C54}">
      <dsp:nvSpPr>
        <dsp:cNvPr id="0" name=""/>
        <dsp:cNvSpPr/>
      </dsp:nvSpPr>
      <dsp:spPr>
        <a:xfrm>
          <a:off x="2736303" y="763515"/>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50216"/>
        <a:ext cx="3844355" cy="520203"/>
      </dsp:txXfrm>
    </dsp:sp>
    <dsp:sp modelId="{4AA4173A-9118-4456-8FAB-81F00C7C1519}">
      <dsp:nvSpPr>
        <dsp:cNvPr id="0" name=""/>
        <dsp:cNvSpPr/>
      </dsp:nvSpPr>
      <dsp:spPr>
        <a:xfrm>
          <a:off x="0" y="763515"/>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Dave</a:t>
          </a:r>
          <a:endParaRPr lang="en-GB" sz="3600" kern="1200" dirty="0"/>
        </a:p>
      </dsp:txBody>
      <dsp:txXfrm>
        <a:off x="33859" y="797374"/>
        <a:ext cx="2668586" cy="625886"/>
      </dsp:txXfrm>
    </dsp:sp>
    <dsp:sp modelId="{8F6AC609-823E-47A1-B85E-2B2CD766A5A6}">
      <dsp:nvSpPr>
        <dsp:cNvPr id="0" name=""/>
        <dsp:cNvSpPr/>
      </dsp:nvSpPr>
      <dsp:spPr>
        <a:xfrm>
          <a:off x="2736303" y="1526481"/>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1613182"/>
        <a:ext cx="3844355" cy="520203"/>
      </dsp:txXfrm>
    </dsp:sp>
    <dsp:sp modelId="{E1B4676C-065E-4321-A6A5-7849B457939F}">
      <dsp:nvSpPr>
        <dsp:cNvPr id="0" name=""/>
        <dsp:cNvSpPr/>
      </dsp:nvSpPr>
      <dsp:spPr>
        <a:xfrm>
          <a:off x="0" y="1526481"/>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Keith</a:t>
          </a:r>
          <a:endParaRPr lang="en-GB" sz="3600" kern="1200" dirty="0"/>
        </a:p>
      </dsp:txBody>
      <dsp:txXfrm>
        <a:off x="33859" y="1560340"/>
        <a:ext cx="2668586" cy="625886"/>
      </dsp:txXfrm>
    </dsp:sp>
    <dsp:sp modelId="{F8A138D2-AD02-4248-8474-73695DFC33FF}">
      <dsp:nvSpPr>
        <dsp:cNvPr id="0" name=""/>
        <dsp:cNvSpPr/>
      </dsp:nvSpPr>
      <dsp:spPr>
        <a:xfrm>
          <a:off x="2736303" y="2289446"/>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2376147"/>
        <a:ext cx="3844355" cy="520203"/>
      </dsp:txXfrm>
    </dsp:sp>
    <dsp:sp modelId="{EAD36046-FB79-4ED5-B188-5C5992BECDCA}">
      <dsp:nvSpPr>
        <dsp:cNvPr id="0" name=""/>
        <dsp:cNvSpPr/>
      </dsp:nvSpPr>
      <dsp:spPr>
        <a:xfrm>
          <a:off x="0" y="2289446"/>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Adam</a:t>
          </a:r>
          <a:endParaRPr lang="en-GB" sz="3600" kern="1200" dirty="0"/>
        </a:p>
      </dsp:txBody>
      <dsp:txXfrm>
        <a:off x="33859" y="2323305"/>
        <a:ext cx="2668586" cy="625886"/>
      </dsp:txXfrm>
    </dsp:sp>
    <dsp:sp modelId="{923B4B4A-5F35-4C2B-BCA3-8623F4A0F46A}">
      <dsp:nvSpPr>
        <dsp:cNvPr id="0" name=""/>
        <dsp:cNvSpPr/>
      </dsp:nvSpPr>
      <dsp:spPr>
        <a:xfrm>
          <a:off x="2736303" y="3052412"/>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139113"/>
        <a:ext cx="3844355" cy="520203"/>
      </dsp:txXfrm>
    </dsp:sp>
    <dsp:sp modelId="{D9E709BA-69D4-4ADA-A523-27C6097BC2A0}">
      <dsp:nvSpPr>
        <dsp:cNvPr id="0" name=""/>
        <dsp:cNvSpPr/>
      </dsp:nvSpPr>
      <dsp:spPr>
        <a:xfrm>
          <a:off x="0" y="3052412"/>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err="1" smtClean="0"/>
            <a:t>Steph</a:t>
          </a:r>
          <a:endParaRPr lang="en-GB" sz="3600" kern="1200" dirty="0"/>
        </a:p>
      </dsp:txBody>
      <dsp:txXfrm>
        <a:off x="33859" y="3086271"/>
        <a:ext cx="2668586" cy="625886"/>
      </dsp:txXfrm>
    </dsp:sp>
    <dsp:sp modelId="{938A37A5-03A6-4FBE-8332-364896561769}">
      <dsp:nvSpPr>
        <dsp:cNvPr id="0" name=""/>
        <dsp:cNvSpPr/>
      </dsp:nvSpPr>
      <dsp:spPr>
        <a:xfrm>
          <a:off x="2736303" y="3815377"/>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902078"/>
        <a:ext cx="3844355" cy="520203"/>
      </dsp:txXfrm>
    </dsp:sp>
    <dsp:sp modelId="{E355A593-14FE-4B1F-976C-1C1780FBF242}">
      <dsp:nvSpPr>
        <dsp:cNvPr id="0" name=""/>
        <dsp:cNvSpPr/>
      </dsp:nvSpPr>
      <dsp:spPr>
        <a:xfrm>
          <a:off x="0" y="3815377"/>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Gemma</a:t>
          </a:r>
          <a:endParaRPr lang="en-GB" sz="3600" kern="1200" dirty="0"/>
        </a:p>
      </dsp:txBody>
      <dsp:txXfrm>
        <a:off x="33859" y="3849236"/>
        <a:ext cx="2668586" cy="6258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151</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164</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many developers</a:t>
            </a:r>
            <a:r>
              <a:rPr lang="en-GB" baseline="0" dirty="0" smtClean="0"/>
              <a:t> are working together on the same files, we must have some means of determining which order the changes should be applied, or if there are conflicting changes to the same lines of code. This is called </a:t>
            </a:r>
            <a:r>
              <a:rPr lang="en-GB" i="1" baseline="0" dirty="0" smtClean="0"/>
              <a:t>merging</a:t>
            </a:r>
            <a:r>
              <a:rPr lang="en-GB" i="0" baseline="0" dirty="0" smtClean="0"/>
              <a:t>, and a key feature of any VCS is the ability to manage merges of different versions of the same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t>
            </a:r>
            <a:r>
              <a:rPr lang="en-GB" baseline="0" dirty="0" smtClean="0"/>
              <a:t>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63</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277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57053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170080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1484784"/>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2776"/>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2776"/>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09600" y="141277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484784"/>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graphicFrame>
        <p:nvGraphicFramePr>
          <p:cNvPr id="2" name="Diagram 1"/>
          <p:cNvGraphicFramePr/>
          <p:nvPr>
            <p:extLst>
              <p:ext uri="{D42A27DB-BD31-4B8C-83A1-F6EECF244321}">
                <p14:modId xmlns:p14="http://schemas.microsoft.com/office/powerpoint/2010/main" val="154230555"/>
              </p:ext>
            </p:extLst>
          </p:nvPr>
        </p:nvGraphicFramePr>
        <p:xfrm>
          <a:off x="479376" y="1556792"/>
          <a:ext cx="6840760"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Help 9">
            <a:hlinkClick r:id="" action="ppaction://noaction" highlightClick="1"/>
          </p:cNvPr>
          <p:cNvSpPr/>
          <p:nvPr/>
        </p:nvSpPr>
        <p:spPr>
          <a:xfrm>
            <a:off x="8256240" y="2276872"/>
            <a:ext cx="2880320" cy="2952328"/>
          </a:xfrm>
          <a:prstGeom prst="actionButtonHelp">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Write a program that will:</a:t>
            </a:r>
          </a:p>
          <a:p>
            <a:pPr lvl="1"/>
            <a:r>
              <a:rPr lang="en-US" dirty="0" smtClean="0">
                <a:solidFill>
                  <a:srgbClr val="000000"/>
                </a:solidFill>
              </a:rPr>
              <a:t>Use </a:t>
            </a:r>
            <a:r>
              <a:rPr lang="en-US" b="1" dirty="0" err="1" smtClean="0">
                <a:solidFill>
                  <a:srgbClr val="000000"/>
                </a:solidFill>
              </a:rPr>
              <a:t>raw_input</a:t>
            </a:r>
            <a:r>
              <a:rPr lang="en-US" b="1" dirty="0" smtClean="0">
                <a:solidFill>
                  <a:srgbClr val="000000"/>
                </a:solidFill>
              </a:rPr>
              <a:t>()</a:t>
            </a:r>
            <a:r>
              <a:rPr lang="en-US" dirty="0" smtClean="0">
                <a:solidFill>
                  <a:srgbClr val="000000"/>
                </a:solidFill>
              </a:rPr>
              <a:t> to get the user to enter their name</a:t>
            </a:r>
          </a:p>
          <a:p>
            <a:pPr lvl="1"/>
            <a:r>
              <a:rPr lang="en-US" dirty="0" smtClean="0">
                <a:solidFill>
                  <a:srgbClr val="000000"/>
                </a:solidFill>
              </a:rPr>
              <a:t>Store the name in a variable</a:t>
            </a:r>
          </a:p>
          <a:p>
            <a:pPr lvl="1"/>
            <a:r>
              <a:rPr lang="en-US" dirty="0" smtClean="0">
                <a:solidFill>
                  <a:srgbClr val="000000"/>
                </a:solidFill>
              </a:rPr>
              <a:t>Print the variable in a message of your choice</a:t>
            </a:r>
          </a:p>
          <a:p>
            <a:r>
              <a:rPr lang="en-US" dirty="0" smtClean="0">
                <a:solidFill>
                  <a:srgbClr val="000000"/>
                </a:solidFill>
              </a:rPr>
              <a:t>Bonus points:</a:t>
            </a:r>
          </a:p>
          <a:p>
            <a:pPr lvl="1"/>
            <a:r>
              <a:rPr lang="en-US" dirty="0" smtClean="0">
                <a:solidFill>
                  <a:srgbClr val="000000"/>
                </a:solidFill>
              </a:rPr>
              <a:t>Also get the user to enter where they live and store it</a:t>
            </a:r>
          </a:p>
          <a:p>
            <a:pPr lvl="1"/>
            <a:r>
              <a:rPr lang="en-US"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endParaRPr lang="en-US" dirty="0"/>
          </a:p>
        </p:txBody>
      </p:sp>
      <p:sp>
        <p:nvSpPr>
          <p:cNvPr id="4" name="Rectangle 3"/>
          <p:cNvSpPr/>
          <p:nvPr/>
        </p:nvSpPr>
        <p:spPr>
          <a:xfrm>
            <a:off x="695400" y="2204864"/>
            <a:ext cx="11017224" cy="280076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a:t>
            </a:r>
            <a:r>
              <a:rPr lang="en-US" sz="1200" i="1" dirty="0" err="1">
                <a:solidFill>
                  <a:srgbClr val="808080"/>
                </a:solidFill>
                <a:latin typeface="Courier New" panose="02070309020205020404" pitchFamily="49" charset="0"/>
                <a:cs typeface="Courier New" panose="02070309020205020404" pitchFamily="49" charset="0"/>
              </a:rPr>
              <a:t>usr</a:t>
            </a:r>
            <a:r>
              <a:rPr lang="en-US" sz="1200" i="1" dirty="0">
                <a:solidFill>
                  <a:srgbClr val="808080"/>
                </a:solidFill>
                <a:latin typeface="Courier New" panose="02070309020205020404" pitchFamily="49" charset="0"/>
                <a:cs typeface="Courier New" panose="02070309020205020404" pitchFamily="49" charset="0"/>
              </a:rPr>
              <a:t>/bin/python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name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"What is your 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"Hello " </a:t>
            </a:r>
            <a:r>
              <a:rPr lang="en-US" sz="1200" dirty="0">
                <a:solidFill>
                  <a:srgbClr val="000000"/>
                </a:solidFill>
                <a:latin typeface="Courier New" panose="02070309020205020404" pitchFamily="49" charset="0"/>
                <a:cs typeface="Courier New" panose="02070309020205020404" pitchFamily="49" charset="0"/>
              </a:rPr>
              <a:t>+ name</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home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"Where do you live?"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"That's interesting!"</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8000"/>
                </a:solidFill>
                <a:latin typeface="Courier New" panose="02070309020205020404" pitchFamily="49" charset="0"/>
                <a:cs typeface="Courier New" panose="02070309020205020404" pitchFamily="49" charset="0"/>
              </a:rPr>
              <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"Nice to meet you " </a:t>
            </a:r>
            <a:r>
              <a:rPr lang="en-US" sz="1200" dirty="0">
                <a:solidFill>
                  <a:srgbClr val="000000"/>
                </a:solidFill>
                <a:latin typeface="Courier New" panose="02070309020205020404" pitchFamily="49" charset="0"/>
                <a:cs typeface="Courier New" panose="02070309020205020404" pitchFamily="49" charset="0"/>
              </a:rPr>
              <a:t>+ name + </a:t>
            </a:r>
            <a:r>
              <a:rPr lang="en-US" sz="1200" b="1" dirty="0">
                <a:solidFill>
                  <a:srgbClr val="008000"/>
                </a:solidFill>
                <a:latin typeface="Courier New" panose="02070309020205020404" pitchFamily="49" charset="0"/>
                <a:cs typeface="Courier New" panose="02070309020205020404" pitchFamily="49" charset="0"/>
              </a:rPr>
              <a:t>" from " </a:t>
            </a:r>
            <a:r>
              <a:rPr lang="en-US" sz="1200" dirty="0">
                <a:solidFill>
                  <a:srgbClr val="000000"/>
                </a:solidFill>
                <a:latin typeface="Courier New" panose="02070309020205020404" pitchFamily="49" charset="0"/>
                <a:cs typeface="Courier New" panose="02070309020205020404" pitchFamily="49" charset="0"/>
              </a:rPr>
              <a:t>+ home</a:t>
            </a:r>
            <a:br>
              <a:rPr lang="en-US" sz="1200" dirty="0">
                <a:solidFill>
                  <a:srgbClr val="000000"/>
                </a:solidFill>
                <a:latin typeface="Courier New" panose="02070309020205020404" pitchFamily="49" charset="0"/>
                <a:cs typeface="Courier New" panose="02070309020205020404" pitchFamily="49" charset="0"/>
              </a:rPr>
            </a:b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Change your program from the previous exercise to:</a:t>
            </a:r>
          </a:p>
          <a:p>
            <a:endParaRPr lang="en-US" dirty="0" smtClean="0">
              <a:solidFill>
                <a:srgbClr val="000000"/>
              </a:solidFill>
            </a:endParaRPr>
          </a:p>
          <a:p>
            <a:pPr lvl="1"/>
            <a:r>
              <a:rPr lang="en-US" dirty="0" smtClean="0">
                <a:solidFill>
                  <a:srgbClr val="000000"/>
                </a:solidFill>
              </a:rPr>
              <a:t>Add a multiline comment starting at line 1 with author name and the date</a:t>
            </a:r>
          </a:p>
          <a:p>
            <a:pPr lvl="1"/>
            <a:endParaRPr lang="en-US" dirty="0" smtClean="0">
              <a:solidFill>
                <a:srgbClr val="000000"/>
              </a:solidFill>
            </a:endParaRPr>
          </a:p>
          <a:p>
            <a:pPr lvl="1"/>
            <a:r>
              <a:rPr lang="en-US" dirty="0" smtClean="0">
                <a:solidFill>
                  <a:srgbClr val="000000"/>
                </a:solidFill>
              </a:rPr>
              <a:t>Comment </a:t>
            </a:r>
            <a:r>
              <a:rPr lang="en-US" dirty="0">
                <a:solidFill>
                  <a:srgbClr val="000000"/>
                </a:solidFill>
              </a:rPr>
              <a:t>out the previous input </a:t>
            </a:r>
            <a:r>
              <a:rPr lang="en-US" dirty="0" smtClean="0">
                <a:solidFill>
                  <a:srgbClr val="000000"/>
                </a:solidFill>
              </a:rPr>
              <a:t>and get </a:t>
            </a:r>
            <a:r>
              <a:rPr lang="en-US" dirty="0" smtClean="0">
                <a:solidFill>
                  <a:srgbClr val="000000"/>
                </a:solidFill>
              </a:rPr>
              <a:t>the user to enter their </a:t>
            </a:r>
            <a:r>
              <a:rPr lang="en-US" dirty="0" err="1" smtClean="0">
                <a:solidFill>
                  <a:srgbClr val="000000"/>
                </a:solidFill>
              </a:rPr>
              <a:t>favourite</a:t>
            </a:r>
            <a:r>
              <a:rPr lang="en-US"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endParaRPr lang="en-US" dirty="0"/>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endParaRPr lang="en-US" dirty="0"/>
          </a:p>
        </p:txBody>
      </p:sp>
      <p:sp>
        <p:nvSpPr>
          <p:cNvPr id="4" name="Rectangle 3"/>
          <p:cNvSpPr/>
          <p:nvPr/>
        </p:nvSpPr>
        <p:spPr>
          <a:xfrm>
            <a:off x="609600" y="2636912"/>
            <a:ext cx="110172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Author: Paul Fox</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Date: Today</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#name = </a:t>
            </a:r>
            <a:r>
              <a:rPr lang="en-US" sz="1200" i="1" dirty="0" err="1">
                <a:solidFill>
                  <a:srgbClr val="808080"/>
                </a:solidFill>
                <a:latin typeface="Courier New" panose="02070309020205020404" pitchFamily="49" charset="0"/>
                <a:cs typeface="Courier New" panose="02070309020205020404" pitchFamily="49" charset="0"/>
              </a:rPr>
              <a:t>raw_input</a:t>
            </a:r>
            <a:r>
              <a:rPr lang="en-US" sz="1200" i="1" dirty="0">
                <a:solidFill>
                  <a:srgbClr val="808080"/>
                </a:solidFill>
                <a:latin typeface="Courier New" panose="02070309020205020404" pitchFamily="49" charset="0"/>
                <a:cs typeface="Courier New" panose="02070309020205020404" pitchFamily="49" charset="0"/>
              </a:rPr>
              <a:t>("What is your name? ")</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"What is your </a:t>
            </a:r>
            <a:r>
              <a:rPr lang="en-US" sz="1200" b="1" dirty="0" err="1">
                <a:solidFill>
                  <a:srgbClr val="008000"/>
                </a:solidFill>
                <a:latin typeface="Courier New" panose="02070309020205020404" pitchFamily="49" charset="0"/>
                <a:cs typeface="Courier New" panose="02070309020205020404" pitchFamily="49" charset="0"/>
              </a:rPr>
              <a:t>favourite</a:t>
            </a:r>
            <a:r>
              <a:rPr lang="en-US" sz="1200" b="1" dirty="0">
                <a:solidFill>
                  <a:srgbClr val="008000"/>
                </a:solidFill>
                <a:latin typeface="Courier New" panose="02070309020205020404" pitchFamily="49" charset="0"/>
                <a:cs typeface="Courier New" panose="02070309020205020404" pitchFamily="49" charset="0"/>
              </a:rPr>
              <a:t> food?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"Hello " </a:t>
            </a:r>
            <a:r>
              <a:rPr lang="en-US" sz="1200" dirty="0">
                <a:solidFill>
                  <a:srgbClr val="000000"/>
                </a:solidFill>
                <a:latin typeface="Courier New" panose="02070309020205020404" pitchFamily="49" charset="0"/>
                <a:cs typeface="Courier New" panose="02070309020205020404" pitchFamily="49" charset="0"/>
              </a:rPr>
              <a:t>+ name</a:t>
            </a:r>
            <a:br>
              <a:rPr lang="en-US" sz="1200" dirty="0">
                <a:solidFill>
                  <a:srgbClr val="000000"/>
                </a:solidFill>
                <a:latin typeface="Courier New" panose="02070309020205020404" pitchFamily="49" charset="0"/>
                <a:cs typeface="Courier New" panose="02070309020205020404" pitchFamily="49" charset="0"/>
              </a:rPr>
            </a:b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09600"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2132856"/>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600" y="2564902"/>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609600" y="2365430"/>
            <a:ext cx="1110302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09600" y="2276872"/>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72816"/>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a:t>
            </a:r>
            <a:r>
              <a:rPr lang="en-US" dirty="0" smtClean="0"/>
              <a:t>numbers</a:t>
            </a:r>
            <a:endParaRPr lang="en-US" dirty="0" smtClean="0"/>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Write a program that will</a:t>
            </a:r>
          </a:p>
          <a:p>
            <a:pPr lvl="1"/>
            <a:r>
              <a:rPr lang="en-US" dirty="0"/>
              <a:t>Allow the user to input two </a:t>
            </a:r>
            <a:r>
              <a:rPr lang="en-US" dirty="0" smtClean="0"/>
              <a:t>numbers</a:t>
            </a:r>
            <a:endParaRPr lang="en-US" dirty="0"/>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636912"/>
            <a:ext cx="11103024" cy="22775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a:p>
            <a:pPr lvl="0"/>
            <a:endParaRPr lang="en-US" sz="10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505362"/>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30833</TotalTime>
  <Words>29541</Words>
  <Application>Microsoft Office PowerPoint</Application>
  <PresentationFormat>Widescreen</PresentationFormat>
  <Paragraphs>3307</Paragraphs>
  <Slides>243</Slides>
  <Notes>209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243</vt:i4>
      </vt:variant>
    </vt:vector>
  </HeadingPairs>
  <TitlesOfParts>
    <vt:vector size="249"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1291</cp:revision>
  <dcterms:created xsi:type="dcterms:W3CDTF">2014-07-02T14:58:32Z</dcterms:created>
  <dcterms:modified xsi:type="dcterms:W3CDTF">2016-03-02T16:08:18Z</dcterms:modified>
</cp:coreProperties>
</file>