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8" r:id="rId227"/>
    <p:sldId id="483" r:id="rId228"/>
    <p:sldId id="527" r:id="rId229"/>
    <p:sldId id="528" r:id="rId230"/>
    <p:sldId id="529" r:id="rId231"/>
    <p:sldId id="517" r:id="rId232"/>
    <p:sldId id="458" r:id="rId233"/>
    <p:sldId id="548" r:id="rId234"/>
    <p:sldId id="549" r:id="rId235"/>
    <p:sldId id="519" r:id="rId236"/>
    <p:sldId id="459" r:id="rId237"/>
    <p:sldId id="484" r:id="rId238"/>
    <p:sldId id="486" r:id="rId239"/>
    <p:sldId id="584" r:id="rId240"/>
    <p:sldId id="429" r:id="rId241"/>
    <p:sldId id="430"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8"/>
            <p14:sldId id="483"/>
            <p14:sldId id="527"/>
            <p14:sldId id="528"/>
            <p14:sldId id="529"/>
            <p14:sldId id="517"/>
            <p14:sldId id="458"/>
            <p14:sldId id="548"/>
            <p14:sldId id="54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609600" y="1455066"/>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655840" y="1455065"/>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505362"/>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30753</TotalTime>
  <Words>29988</Words>
  <Application>Microsoft Office PowerPoint</Application>
  <PresentationFormat>Widescreen</PresentationFormat>
  <Paragraphs>3365</Paragraphs>
  <Slides>241</Slides>
  <Notes>206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Secure Code Development</vt:lpstr>
      <vt:lpstr>Secure Code Development</vt:lpstr>
      <vt:lpstr>Secure Code Development</vt:lpstr>
      <vt:lpstr>Secure Code Development</vt:lpstr>
      <vt:lpstr>Secure Code Development</vt:lpstr>
      <vt:lpstr>Introduction to Good Coding Practices</vt:lpstr>
      <vt:lpstr>Good Coding Practices</vt:lpstr>
      <vt:lpstr>Good Coding Practices</vt:lpstr>
      <vt:lpstr>Good Coding Practices</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1272</cp:revision>
  <dcterms:created xsi:type="dcterms:W3CDTF">2014-07-02T14:58:32Z</dcterms:created>
  <dcterms:modified xsi:type="dcterms:W3CDTF">2016-03-02T14:48:33Z</dcterms:modified>
</cp:coreProperties>
</file>