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64" r:id="rId139"/>
    <p:sldId id="452" r:id="rId140"/>
    <p:sldId id="460" r:id="rId141"/>
    <p:sldId id="461" r:id="rId142"/>
    <p:sldId id="462" r:id="rId143"/>
    <p:sldId id="463" r:id="rId144"/>
    <p:sldId id="465" r:id="rId145"/>
    <p:sldId id="453" r:id="rId146"/>
    <p:sldId id="454" r:id="rId147"/>
    <p:sldId id="466" r:id="rId148"/>
    <p:sldId id="467" r:id="rId149"/>
    <p:sldId id="468" r:id="rId150"/>
    <p:sldId id="469" r:id="rId151"/>
    <p:sldId id="470" r:id="rId152"/>
    <p:sldId id="471" r:id="rId153"/>
    <p:sldId id="475" r:id="rId154"/>
    <p:sldId id="476" r:id="rId155"/>
    <p:sldId id="472" r:id="rId156"/>
    <p:sldId id="457" r:id="rId157"/>
    <p:sldId id="474" r:id="rId158"/>
    <p:sldId id="473" r:id="rId159"/>
    <p:sldId id="477" r:id="rId160"/>
    <p:sldId id="455" r:id="rId161"/>
    <p:sldId id="478" r:id="rId162"/>
    <p:sldId id="480" r:id="rId163"/>
    <p:sldId id="479" r:id="rId164"/>
    <p:sldId id="456" r:id="rId165"/>
    <p:sldId id="481" r:id="rId166"/>
    <p:sldId id="482" r:id="rId167"/>
    <p:sldId id="458" r:id="rId168"/>
    <p:sldId id="483" r:id="rId169"/>
    <p:sldId id="459" r:id="rId170"/>
    <p:sldId id="484" r:id="rId171"/>
    <p:sldId id="486" r:id="rId172"/>
    <p:sldId id="418" r:id="rId173"/>
    <p:sldId id="487" r:id="rId174"/>
    <p:sldId id="488" r:id="rId175"/>
    <p:sldId id="492" r:id="rId176"/>
    <p:sldId id="489" r:id="rId177"/>
    <p:sldId id="493" r:id="rId178"/>
    <p:sldId id="490" r:id="rId179"/>
    <p:sldId id="494" r:id="rId180"/>
    <p:sldId id="491" r:id="rId181"/>
    <p:sldId id="495" r:id="rId182"/>
    <p:sldId id="485" r:id="rId1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84"/>
            <p14:sldId id="486"/>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11847</TotalTime>
  <Words>9624</Words>
  <Application>Microsoft Office PowerPoint</Application>
  <PresentationFormat>Widescreen</PresentationFormat>
  <Paragraphs>2022</Paragraphs>
  <Slides>182</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182</vt:i4>
      </vt:variant>
    </vt:vector>
  </HeadingPairs>
  <TitlesOfParts>
    <vt:vector size="18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Compiled vs Interpreted</vt:lpstr>
      <vt:lpstr>Compiled vs Interpreted</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438</cp:revision>
  <dcterms:created xsi:type="dcterms:W3CDTF">2014-07-02T14:58:32Z</dcterms:created>
  <dcterms:modified xsi:type="dcterms:W3CDTF">2016-01-29T08:18:33Z</dcterms:modified>
</cp:coreProperties>
</file>