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04" r:id="rId49"/>
    <p:sldId id="305" r:id="rId50"/>
    <p:sldId id="306" r:id="rId51"/>
    <p:sldId id="307" r:id="rId52"/>
    <p:sldId id="308" r:id="rId53"/>
    <p:sldId id="310" r:id="rId54"/>
    <p:sldId id="309"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04"/>
            <p14:sldId id="305"/>
            <p14:sldId id="306"/>
            <p14:sldId id="307"/>
            <p14:sldId id="308"/>
            <p14:sldId id="310"/>
            <p14:sldId id="309"/>
            <p14:sldId id="311"/>
            <p14:sldId id="312"/>
            <p14:sldId id="313"/>
            <p14:sldId id="314"/>
            <p14:sldId id="315"/>
            <p14:sldId id="3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5" autoAdjust="0"/>
    <p:restoredTop sz="88838" autoAdjust="0"/>
  </p:normalViewPr>
  <p:slideViewPr>
    <p:cSldViewPr>
      <p:cViewPr varScale="1">
        <p:scale>
          <a:sx n="103" d="100"/>
          <a:sy n="103" d="100"/>
        </p:scale>
        <p:origin x="6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18/01/2016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endParaRPr lang="en-US" dirty="0" smtClean="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endParaRPr lang="en-US" dirty="0" smtClean="0"/>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72373" y="2070140"/>
            <a:ext cx="10574965" cy="4095164"/>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pPr lvl="1"/>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67408" y="1700808"/>
            <a:ext cx="10814993" cy="369332"/>
          </a:xfrm>
          <a:prstGeom prst="rect">
            <a:avLst/>
          </a:prstGeom>
          <a:noFill/>
        </p:spPr>
        <p:txBody>
          <a:bodyPr wrap="square" rtlCol="0">
            <a:spAutoFit/>
          </a:bodyPr>
          <a:lstStyle/>
          <a:p>
            <a:pPr lvl="1"/>
            <a:r>
              <a:rPr lang="en-US">
                <a:latin typeface="Courier New" panose="02070309020205020404" pitchFamily="49" charset="0"/>
                <a:cs typeface="Courier New" panose="02070309020205020404" pitchFamily="49" charset="0"/>
              </a:rPr>
              <a:t>dictVar = { ‘Alex’ : 10, ‘Bob’: 20, ‘Chris’: 30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4005</TotalTime>
  <Words>2641</Words>
  <Application>Microsoft Office PowerPoint</Application>
  <PresentationFormat>Widescreen</PresentationFormat>
  <Paragraphs>746</Paragraphs>
  <Slides>60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Strings</vt:lpstr>
      <vt:lpstr>Booleans</vt:lpstr>
      <vt:lpstr>Booleans</vt:lpstr>
      <vt:lpstr>Lists and Tuples</vt:lpstr>
      <vt:lpstr>Lists</vt:lpstr>
      <vt:lpstr>Lists</vt:lpstr>
      <vt:lpstr>Tuples</vt:lpstr>
      <vt:lpstr>Tuples</vt:lpstr>
      <vt:lpstr>Tuples</vt:lpstr>
      <vt:lpstr>Dictionaries</vt:lpstr>
      <vt:lpstr>Dictionaries</vt:lpstr>
      <vt:lpstr>Dictionaries</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156</cp:revision>
  <dcterms:created xsi:type="dcterms:W3CDTF">2014-07-02T14:58:32Z</dcterms:created>
  <dcterms:modified xsi:type="dcterms:W3CDTF">2016-01-19T10:31:56Z</dcterms:modified>
</cp:coreProperties>
</file>