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8"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2152" autoAdjust="0"/>
  </p:normalViewPr>
  <p:slideViewPr>
    <p:cSldViewPr>
      <p:cViewPr varScale="1">
        <p:scale>
          <a:sx n="84" d="100"/>
          <a:sy n="84" d="100"/>
        </p:scale>
        <p:origin x="1254" y="60"/>
      </p:cViewPr>
      <p:guideLst>
        <p:guide orient="horz" pos="2160"/>
        <p:guide pos="3840"/>
      </p:guideLst>
    </p:cSldViewPr>
  </p:slideViewPr>
  <p:notesTextViewPr>
    <p:cViewPr>
      <p:scale>
        <a:sx n="1" d="1"/>
        <a:sy n="1" d="1"/>
      </p:scale>
      <p:origin x="0" y="-156"/>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a:t>
            </a:r>
            <a:r>
              <a:rPr lang="en-GB" b="0" baseline="0" dirty="0" smtClean="0"/>
              <a:t>make sure that </a:t>
            </a:r>
            <a:r>
              <a:rPr lang="en-GB" b="0" baseline="0" dirty="0" smtClean="0"/>
              <a:t>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a:t>
            </a:r>
            <a:r>
              <a:rPr lang="en-GB" b="0" baseline="0" smtClean="0"/>
              <a:t>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a:t>
            </a:r>
            <a:r>
              <a:rPr lang="en-US" dirty="0" smtClean="0"/>
              <a:t>for </a:t>
            </a:r>
            <a:r>
              <a:rPr lang="en-US" dirty="0" smtClean="0"/>
              <a:t>encryption and hashing</a:t>
            </a:r>
            <a:endParaRPr lang="en-US" dirty="0" smtClean="0"/>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t>
            </a:r>
            <a:r>
              <a:rPr lang="en-US" dirty="0" smtClean="0"/>
              <a:t>an algorithm and key of your choice</a:t>
            </a:r>
            <a:endParaRPr lang="en-US" dirty="0" smtClean="0"/>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30416844"/>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27612</TotalTime>
  <Words>25228</Words>
  <Application>Microsoft Office PowerPoint</Application>
  <PresentationFormat>Widescreen</PresentationFormat>
  <Paragraphs>3381</Paragraphs>
  <Slides>262</Slides>
  <Notes>168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1148</cp:revision>
  <dcterms:created xsi:type="dcterms:W3CDTF">2014-07-02T14:58:32Z</dcterms:created>
  <dcterms:modified xsi:type="dcterms:W3CDTF">2016-02-29T09:44:28Z</dcterms:modified>
</cp:coreProperties>
</file>