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0"/>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56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34" r:id="rId42"/>
    <p:sldId id="558" r:id="rId43"/>
    <p:sldId id="422" r:id="rId44"/>
    <p:sldId id="318" r:id="rId45"/>
    <p:sldId id="557" r:id="rId46"/>
    <p:sldId id="559" r:id="rId47"/>
    <p:sldId id="304" r:id="rId48"/>
    <p:sldId id="436" r:id="rId49"/>
    <p:sldId id="319" r:id="rId50"/>
    <p:sldId id="556" r:id="rId51"/>
    <p:sldId id="560" r:id="rId52"/>
    <p:sldId id="423" r:id="rId53"/>
    <p:sldId id="437" r:id="rId54"/>
    <p:sldId id="438" r:id="rId55"/>
    <p:sldId id="320" r:id="rId56"/>
    <p:sldId id="565" r:id="rId57"/>
    <p:sldId id="561" r:id="rId58"/>
    <p:sldId id="307" r:id="rId59"/>
    <p:sldId id="439" r:id="rId60"/>
    <p:sldId id="424" r:id="rId61"/>
    <p:sldId id="425" r:id="rId62"/>
    <p:sldId id="440" r:id="rId63"/>
    <p:sldId id="426" r:id="rId64"/>
    <p:sldId id="427" r:id="rId65"/>
    <p:sldId id="496" r:id="rId66"/>
    <p:sldId id="497" r:id="rId67"/>
    <p:sldId id="562" r:id="rId68"/>
    <p:sldId id="313" r:id="rId69"/>
    <p:sldId id="314" r:id="rId70"/>
    <p:sldId id="316" r:id="rId71"/>
    <p:sldId id="441" r:id="rId72"/>
    <p:sldId id="498" r:id="rId73"/>
    <p:sldId id="500" r:id="rId74"/>
    <p:sldId id="324" r:id="rId75"/>
    <p:sldId id="397" r:id="rId76"/>
    <p:sldId id="398" r:id="rId77"/>
    <p:sldId id="399" r:id="rId78"/>
    <p:sldId id="400" r:id="rId79"/>
    <p:sldId id="401" r:id="rId80"/>
    <p:sldId id="403" r:id="rId81"/>
    <p:sldId id="404" r:id="rId82"/>
    <p:sldId id="405" r:id="rId83"/>
    <p:sldId id="567" r:id="rId84"/>
    <p:sldId id="407" r:id="rId85"/>
    <p:sldId id="408" r:id="rId86"/>
    <p:sldId id="568" r:id="rId87"/>
    <p:sldId id="569" r:id="rId88"/>
    <p:sldId id="386" r:id="rId89"/>
    <p:sldId id="387" r:id="rId90"/>
    <p:sldId id="388" r:id="rId91"/>
    <p:sldId id="389" r:id="rId92"/>
    <p:sldId id="563" r:id="rId93"/>
    <p:sldId id="390" r:id="rId94"/>
    <p:sldId id="391" r:id="rId95"/>
    <p:sldId id="392" r:id="rId96"/>
    <p:sldId id="393" r:id="rId97"/>
    <p:sldId id="501" r:id="rId98"/>
    <p:sldId id="564" r:id="rId99"/>
    <p:sldId id="431" r:id="rId100"/>
    <p:sldId id="451" r:id="rId101"/>
    <p:sldId id="432" r:id="rId102"/>
    <p:sldId id="433" r:id="rId103"/>
    <p:sldId id="435" r:id="rId104"/>
    <p:sldId id="434" r:id="rId105"/>
    <p:sldId id="394" r:id="rId106"/>
    <p:sldId id="317" r:id="rId107"/>
    <p:sldId id="323" r:id="rId108"/>
    <p:sldId id="326" r:id="rId109"/>
    <p:sldId id="442" r:id="rId110"/>
    <p:sldId id="443" r:id="rId111"/>
    <p:sldId id="444" r:id="rId112"/>
    <p:sldId id="446" r:id="rId113"/>
    <p:sldId id="535" r:id="rId114"/>
    <p:sldId id="536" r:id="rId115"/>
    <p:sldId id="503" r:id="rId116"/>
    <p:sldId id="332" r:id="rId117"/>
    <p:sldId id="334" r:id="rId118"/>
    <p:sldId id="445" r:id="rId119"/>
    <p:sldId id="447" r:id="rId120"/>
    <p:sldId id="537" r:id="rId121"/>
    <p:sldId id="448" r:id="rId122"/>
    <p:sldId id="450" r:id="rId123"/>
    <p:sldId id="449" r:id="rId124"/>
    <p:sldId id="538" r:id="rId125"/>
    <p:sldId id="502" r:id="rId126"/>
    <p:sldId id="327" r:id="rId127"/>
    <p:sldId id="329" r:id="rId128"/>
    <p:sldId id="330" r:id="rId129"/>
    <p:sldId id="328" r:id="rId130"/>
    <p:sldId id="420" r:id="rId131"/>
    <p:sldId id="507" r:id="rId132"/>
    <p:sldId id="333" r:id="rId133"/>
    <p:sldId id="335" r:id="rId134"/>
    <p:sldId id="339" r:id="rId135"/>
    <p:sldId id="337" r:id="rId136"/>
    <p:sldId id="505" r:id="rId137"/>
    <p:sldId id="506" r:id="rId138"/>
    <p:sldId id="508" r:id="rId139"/>
    <p:sldId id="504" r:id="rId140"/>
    <p:sldId id="338" r:id="rId141"/>
    <p:sldId id="341" r:id="rId142"/>
    <p:sldId id="428" r:id="rId143"/>
    <p:sldId id="342" r:id="rId144"/>
    <p:sldId id="344" r:id="rId145"/>
    <p:sldId id="347" r:id="rId146"/>
    <p:sldId id="345" r:id="rId147"/>
    <p:sldId id="346" r:id="rId148"/>
    <p:sldId id="343" r:id="rId149"/>
    <p:sldId id="350" r:id="rId150"/>
    <p:sldId id="521" r:id="rId151"/>
    <p:sldId id="523" r:id="rId152"/>
    <p:sldId id="509" r:id="rId153"/>
    <p:sldId id="348" r:id="rId154"/>
    <p:sldId id="349" r:id="rId155"/>
    <p:sldId id="421" r:id="rId156"/>
    <p:sldId id="526" r:id="rId157"/>
    <p:sldId id="525" r:id="rId158"/>
    <p:sldId id="510" r:id="rId159"/>
    <p:sldId id="409" r:id="rId160"/>
    <p:sldId id="412" r:id="rId161"/>
    <p:sldId id="410" r:id="rId162"/>
    <p:sldId id="413" r:id="rId163"/>
    <p:sldId id="414" r:id="rId164"/>
    <p:sldId id="415" r:id="rId165"/>
    <p:sldId id="417" r:id="rId166"/>
    <p:sldId id="416" r:id="rId167"/>
    <p:sldId id="419" r:id="rId168"/>
    <p:sldId id="464" r:id="rId169"/>
    <p:sldId id="411" r:id="rId170"/>
    <p:sldId id="511" r:id="rId171"/>
    <p:sldId id="452" r:id="rId172"/>
    <p:sldId id="460" r:id="rId173"/>
    <p:sldId id="461" r:id="rId174"/>
    <p:sldId id="462" r:id="rId175"/>
    <p:sldId id="463" r:id="rId176"/>
    <p:sldId id="512" r:id="rId177"/>
    <p:sldId id="465" r:id="rId178"/>
    <p:sldId id="453" r:id="rId179"/>
    <p:sldId id="513" r:id="rId180"/>
    <p:sldId id="454" r:id="rId181"/>
    <p:sldId id="540" r:id="rId182"/>
    <p:sldId id="539" r:id="rId183"/>
    <p:sldId id="466" r:id="rId184"/>
    <p:sldId id="467" r:id="rId185"/>
    <p:sldId id="468" r:id="rId186"/>
    <p:sldId id="469" r:id="rId187"/>
    <p:sldId id="470" r:id="rId188"/>
    <p:sldId id="471" r:id="rId189"/>
    <p:sldId id="475" r:id="rId190"/>
    <p:sldId id="476" r:id="rId191"/>
    <p:sldId id="472" r:id="rId192"/>
    <p:sldId id="457" r:id="rId193"/>
    <p:sldId id="474" r:id="rId194"/>
    <p:sldId id="514" r:id="rId195"/>
    <p:sldId id="473" r:id="rId196"/>
    <p:sldId id="541" r:id="rId197"/>
    <p:sldId id="477" r:id="rId198"/>
    <p:sldId id="555" r:id="rId199"/>
    <p:sldId id="515" r:id="rId200"/>
    <p:sldId id="455" r:id="rId201"/>
    <p:sldId id="542" r:id="rId202"/>
    <p:sldId id="478" r:id="rId203"/>
    <p:sldId id="543" r:id="rId204"/>
    <p:sldId id="480" r:id="rId205"/>
    <p:sldId id="479" r:id="rId206"/>
    <p:sldId id="545" r:id="rId207"/>
    <p:sldId id="544" r:id="rId208"/>
    <p:sldId id="516" r:id="rId209"/>
    <p:sldId id="546" r:id="rId210"/>
    <p:sldId id="550" r:id="rId211"/>
    <p:sldId id="456" r:id="rId212"/>
    <p:sldId id="547" r:id="rId213"/>
    <p:sldId id="481" r:id="rId214"/>
    <p:sldId id="551" r:id="rId215"/>
    <p:sldId id="482" r:id="rId216"/>
    <p:sldId id="552" r:id="rId217"/>
    <p:sldId id="517" r:id="rId218"/>
    <p:sldId id="458" r:id="rId219"/>
    <p:sldId id="548" r:id="rId220"/>
    <p:sldId id="549" r:id="rId221"/>
    <p:sldId id="518" r:id="rId222"/>
    <p:sldId id="483" r:id="rId223"/>
    <p:sldId id="553" r:id="rId224"/>
    <p:sldId id="527" r:id="rId225"/>
    <p:sldId id="528" r:id="rId226"/>
    <p:sldId id="529" r:id="rId227"/>
    <p:sldId id="519" r:id="rId228"/>
    <p:sldId id="459" r:id="rId229"/>
    <p:sldId id="484" r:id="rId230"/>
    <p:sldId id="486" r:id="rId231"/>
    <p:sldId id="520" r:id="rId232"/>
    <p:sldId id="487" r:id="rId233"/>
    <p:sldId id="554" r:id="rId234"/>
    <p:sldId id="488" r:id="rId235"/>
    <p:sldId id="530" r:id="rId236"/>
    <p:sldId id="492" r:id="rId237"/>
    <p:sldId id="531" r:id="rId238"/>
    <p:sldId id="532" r:id="rId239"/>
    <p:sldId id="489" r:id="rId240"/>
    <p:sldId id="493" r:id="rId241"/>
    <p:sldId id="490" r:id="rId242"/>
    <p:sldId id="494" r:id="rId243"/>
    <p:sldId id="533" r:id="rId244"/>
    <p:sldId id="491" r:id="rId245"/>
    <p:sldId id="495" r:id="rId246"/>
    <p:sldId id="485" r:id="rId247"/>
    <p:sldId id="429" r:id="rId248"/>
    <p:sldId id="430" r:id="rId2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56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01"/>
            <p14:sldId id="564"/>
            <p14:sldId id="431"/>
            <p14:sldId id="451"/>
            <p14:sldId id="432"/>
            <p14:sldId id="433"/>
            <p14:sldId id="435"/>
            <p14:sldId id="434"/>
            <p14:sldId id="394"/>
            <p14:sldId id="317"/>
            <p14:sldId id="323"/>
            <p14:sldId id="326"/>
            <p14:sldId id="442"/>
            <p14:sldId id="443"/>
            <p14:sldId id="444"/>
            <p14:sldId id="446"/>
            <p14:sldId id="535"/>
            <p14:sldId id="536"/>
            <p14:sldId id="503"/>
            <p14:sldId id="332"/>
            <p14:sldId id="334"/>
            <p14:sldId id="445"/>
            <p14:sldId id="447"/>
            <p14:sldId id="537"/>
            <p14:sldId id="448"/>
            <p14:sldId id="450"/>
            <p14:sldId id="449"/>
            <p14:sldId id="538"/>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485"/>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4A174"/>
    <a:srgbClr val="000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Workbook Notes</a:t>
            </a:r>
            <a:endParaRPr lang="en-GB" b="0" dirty="0" smtClean="0"/>
          </a:p>
          <a:p>
            <a:endParaRPr lang="en-GB" b="0" dirty="0" smtClean="0"/>
          </a:p>
          <a:p>
            <a:r>
              <a:rPr lang="en-GB" b="0" dirty="0" smtClean="0"/>
              <a:t>Workbook notes should look</a:t>
            </a:r>
            <a:r>
              <a:rPr lang="en-GB" b="0" baseline="0" dirty="0" smtClean="0"/>
              <a:t> like this</a:t>
            </a:r>
          </a:p>
          <a:p>
            <a:endParaRPr lang="en-GB" b="0" baseline="0" dirty="0" smtClean="0"/>
          </a:p>
          <a:p>
            <a:r>
              <a:rPr lang="en-GB" b="0" baseline="0" dirty="0" smtClean="0"/>
              <a:t>	</a:t>
            </a:r>
            <a:r>
              <a:rPr lang="en-GB" b="1" baseline="0" dirty="0" smtClean="0"/>
              <a:t>Subheadings</a:t>
            </a:r>
          </a:p>
          <a:p>
            <a:r>
              <a:rPr lang="en-GB" b="1" baseline="0" dirty="0" smtClean="0"/>
              <a:t>	</a:t>
            </a:r>
            <a:endParaRPr lang="en-GB" b="0" baseline="0" dirty="0" smtClean="0"/>
          </a:p>
          <a:p>
            <a:r>
              <a:rPr lang="en-GB" b="0" baseline="0" dirty="0" smtClean="0"/>
              <a:t>	Can be indented</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64</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74</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87</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102</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112</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by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130</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149</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167</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176</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191</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two </a:t>
            </a:r>
            <a:r>
              <a:rPr lang="en-GB" dirty="0" err="1" smtClean="0"/>
              <a:t>devs</a:t>
            </a:r>
            <a:r>
              <a:rPr lang="en-GB" dirty="0" smtClean="0"/>
              <a:t> working on same</a:t>
            </a:r>
            <a:r>
              <a:rPr lang="en-GB" baseline="0" dirty="0" smtClean="0"/>
              <a:t> code merging without VCS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r>
              <a:rPr lang="en-US" sz="1200" dirty="0" err="1" smtClean="0">
                <a:solidFill>
                  <a:srgbClr val="000000"/>
                </a:solidFill>
                <a:highlight>
                  <a:srgbClr val="FFFFFF"/>
                </a:highlight>
                <a:latin typeface="Courier New" panose="02070309020205020404" pitchFamily="49" charset="0"/>
              </a:rPr>
              <a:t>py.offline.plot</a:t>
            </a:r>
            <a:r>
              <a:rPr lang="en-US" sz="1200" dirty="0" smtClean="0">
                <a:solidFill>
                  <a:srgbClr val="000000"/>
                </a:solidFill>
                <a:highlight>
                  <a:srgbClr val="FFFFFF"/>
                </a:highlight>
                <a:latin typeface="Courier New" panose="02070309020205020404" pitchFamily="49" charset="0"/>
              </a:rPr>
              <a:t>(data)</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FF0000"/>
                </a:solidFill>
              </a:rPr>
              <a:t>Badly formatted / ugly code example</a:t>
            </a:r>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endParaRPr lang="en-US" dirty="0" smtClean="0"/>
          </a:p>
          <a:p>
            <a:pPr lvl="1"/>
            <a:r>
              <a:rPr lang="en-US" dirty="0" smtClean="0"/>
              <a:t>This </a:t>
            </a:r>
            <a:r>
              <a:rPr lang="en-US" dirty="0" smtClean="0"/>
              <a:t>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Exercise</a:t>
            </a:r>
            <a:endParaRPr lang="en-US" dirty="0"/>
          </a:p>
        </p:txBody>
      </p:sp>
      <p:sp>
        <p:nvSpPr>
          <p:cNvPr id="7" name="Content Placeholder 3"/>
          <p:cNvSpPr>
            <a:spLocks noGrp="1"/>
          </p:cNvSpPr>
          <p:nvPr>
            <p:ph idx="1"/>
          </p:nvPr>
        </p:nvSpPr>
        <p:spPr>
          <a:xfrm>
            <a:off x="1007436" y="1700809"/>
            <a:ext cx="10574965" cy="4425355"/>
          </a:xfrm>
        </p:spPr>
        <p:txBody>
          <a:bodyPr>
            <a:normAutofit fontScale="85000" lnSpcReduction="20000"/>
          </a:bodyPr>
          <a:lstStyle/>
          <a:p>
            <a:r>
              <a:rPr lang="en-US" dirty="0" smtClean="0"/>
              <a:t>Modify the preceding example 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Car</a:t>
            </a:r>
          </a:p>
          <a:p>
            <a:pPr lvl="2"/>
            <a:endParaRPr lang="en-US" dirty="0" smtClean="0"/>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values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 statement to capture </a:t>
            </a:r>
            <a:r>
              <a:rPr lang="en-US" i="1" dirty="0" smtClean="0">
                <a:solidFill>
                  <a:srgbClr val="000000"/>
                </a:solidFill>
              </a:rPr>
              <a:t>expressions</a:t>
            </a:r>
          </a:p>
          <a:p>
            <a:endParaRPr lang="en-US" dirty="0">
              <a:solidFill>
                <a:srgbClr val="000000"/>
              </a:solidFill>
            </a:endParaRPr>
          </a:p>
          <a:p>
            <a:r>
              <a:rPr lang="en-US" b="1" dirty="0" smtClean="0">
                <a:solidFill>
                  <a:srgbClr val="0000FF"/>
                </a:solidFill>
                <a:latin typeface="Courier New" panose="02070309020205020404" pitchFamily="49" charset="0"/>
                <a:cs typeface="Courier New" panose="02070309020205020404" pitchFamily="49" charset="0"/>
              </a:rPr>
              <a:t>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a:t>
            </a:r>
            <a:r>
              <a:rPr lang="en-US" dirty="0" smtClean="0">
                <a:solidFill>
                  <a:srgbClr val="000000"/>
                </a:solidFill>
              </a:rPr>
              <a:t>returns the </a:t>
            </a:r>
            <a:r>
              <a:rPr lang="en-US" b="1" dirty="0" smtClean="0">
                <a:solidFill>
                  <a:srgbClr val="000000"/>
                </a:solidFill>
              </a:rPr>
              <a:t>value of the evaluated expression</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also provide a message with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The same as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56311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a:t>
            </a:r>
            <a:endParaRPr lang="en-US" dirty="0"/>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a:t>
            </a:r>
            <a:r>
              <a:rPr lang="en-US" dirty="0" smtClean="0"/>
              <a:t>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a:t>
            </a:r>
            <a:r>
              <a:rPr lang="en-GB" dirty="0" smtClean="0"/>
              <a:t>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a:t>
            </a:r>
            <a:r>
              <a:rPr lang="en-US" dirty="0" smtClean="0"/>
              <a:t>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a:t>
            </a:r>
            <a:r>
              <a:rPr lang="en-GB" dirty="0" smtClean="0"/>
              <a:t>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a:t>
            </a:r>
            <a:r>
              <a:rPr lang="en-US" dirty="0" smtClean="0"/>
              <a:t>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17176</TotalTime>
  <Words>14203</Words>
  <Application>Microsoft Office PowerPoint</Application>
  <PresentationFormat>Widescreen</PresentationFormat>
  <Paragraphs>2891</Paragraphs>
  <Slides>248</Slides>
  <Notes>66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248</vt:i4>
      </vt:variant>
    </vt:vector>
  </HeadingPairs>
  <TitlesOfParts>
    <vt:vector size="254"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 Solution</vt:lpstr>
      <vt:lpstr>Flow Control: The for Statement</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vt:lpstr>
      <vt:lpstr>Functions: Example</vt:lpstr>
      <vt:lpstr>Exercise: Functions</vt:lpstr>
      <vt:lpstr>Introduction to Scope</vt:lpstr>
      <vt:lpstr>Scope</vt:lpstr>
      <vt:lpstr>Scope</vt:lpstr>
      <vt:lpstr>Scope: Example</vt:lpstr>
      <vt:lpstr>Scope: Example</vt:lpstr>
      <vt:lpstr>Scope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PowerPoint Presentation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729</cp:revision>
  <dcterms:created xsi:type="dcterms:W3CDTF">2014-07-02T14:58:32Z</dcterms:created>
  <dcterms:modified xsi:type="dcterms:W3CDTF">2016-02-05T10:02:00Z</dcterms:modified>
</cp:coreProperties>
</file>