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4" r:id="rId143"/>
    <p:sldId id="525" r:id="rId144"/>
    <p:sldId id="510" r:id="rId145"/>
    <p:sldId id="409" r:id="rId146"/>
    <p:sldId id="412" r:id="rId147"/>
    <p:sldId id="410" r:id="rId148"/>
    <p:sldId id="413" r:id="rId149"/>
    <p:sldId id="414" r:id="rId150"/>
    <p:sldId id="415" r:id="rId151"/>
    <p:sldId id="417" r:id="rId152"/>
    <p:sldId id="416" r:id="rId153"/>
    <p:sldId id="419" r:id="rId154"/>
    <p:sldId id="411" r:id="rId155"/>
    <p:sldId id="464"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19" r:id="rId195"/>
    <p:sldId id="459" r:id="rId196"/>
    <p:sldId id="484" r:id="rId197"/>
    <p:sldId id="486" r:id="rId198"/>
    <p:sldId id="520" r:id="rId199"/>
    <p:sldId id="418" r:id="rId200"/>
    <p:sldId id="487" r:id="rId201"/>
    <p:sldId id="488" r:id="rId202"/>
    <p:sldId id="492" r:id="rId203"/>
    <p:sldId id="489" r:id="rId204"/>
    <p:sldId id="493" r:id="rId205"/>
    <p:sldId id="490" r:id="rId206"/>
    <p:sldId id="494" r:id="rId207"/>
    <p:sldId id="491" r:id="rId208"/>
    <p:sldId id="495" r:id="rId209"/>
    <p:sldId id="485"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4"/>
            <p14:sldId id="525"/>
            <p14:sldId id="510"/>
            <p14:sldId id="409"/>
            <p14:sldId id="412"/>
            <p14:sldId id="410"/>
            <p14:sldId id="413"/>
            <p14:sldId id="414"/>
            <p14:sldId id="415"/>
            <p14:sldId id="417"/>
            <p14:sldId id="416"/>
            <p14:sldId id="419"/>
            <p14:sldId id="411"/>
            <p14:sldId id="464"/>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19"/>
            <p14:sldId id="459"/>
            <p14:sldId id="484"/>
            <p14:sldId id="486"/>
            <p14:sldId id="520"/>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endParaRPr lang="en-US" dirty="0" smtClean="0"/>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endParaRPr lang="en-GB" sz="1200" dirty="0" smtClean="0">
              <a:solidFill>
                <a:srgbClr val="008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a:t>
            </a:r>
            <a:r>
              <a:rPr lang="en-GB" dirty="0" smtClean="0"/>
              <a:t>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a:t>
            </a:r>
            <a:r>
              <a:rPr lang="en-US" dirty="0" smtClean="0"/>
              <a:t>File </a:t>
            </a:r>
            <a:r>
              <a:rPr lang="en-US" dirty="0" smtClean="0"/>
              <a:t>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1"/>
            <a:endParaRPr lang="en-US" dirty="0"/>
          </a:p>
        </p:txBody>
      </p:sp>
      <p:sp>
        <p:nvSpPr>
          <p:cNvPr id="3" name="Title 2"/>
          <p:cNvSpPr>
            <a:spLocks noGrp="1"/>
          </p:cNvSpPr>
          <p:nvPr>
            <p:ph type="title"/>
          </p:nvPr>
        </p:nvSpPr>
        <p:spPr/>
        <p:txBody>
          <a:bodyPr/>
          <a:lstStyle/>
          <a:p>
            <a:r>
              <a:rPr lang="en-US" dirty="0" smtClean="0"/>
              <a:t>Exercise: Error Handling</a:t>
            </a:r>
            <a:endParaRPr lang="en-US" dirty="0"/>
          </a:p>
        </p:txBody>
      </p:sp>
    </p:spTree>
    <p:extLst>
      <p:ext uri="{BB962C8B-B14F-4D97-AF65-F5344CB8AC3E}">
        <p14:creationId xmlns:p14="http://schemas.microsoft.com/office/powerpoint/2010/main" val="316248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Exercise solution</a:t>
            </a:r>
            <a:endParaRPr lang="en-GB" sz="1200" dirty="0">
              <a:solidFill>
                <a:srgbClr val="008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a:t>
            </a:r>
            <a:r>
              <a:rPr lang="en-US" dirty="0" smtClean="0"/>
              <a:t>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a:t>
            </a:r>
            <a:r>
              <a:rPr lang="en-US" dirty="0" smtClean="0"/>
              <a:t>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12241</TotalTime>
  <Words>11014</Words>
  <Application>Microsoft Office PowerPoint</Application>
  <PresentationFormat>Widescreen</PresentationFormat>
  <Paragraphs>2256</Paragraphs>
  <Slides>209</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209</vt:i4>
      </vt:variant>
    </vt:vector>
  </HeadingPairs>
  <TitlesOfParts>
    <vt:vector size="21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Error Handling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Examples</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496</cp:revision>
  <dcterms:created xsi:type="dcterms:W3CDTF">2014-07-02T14:58:32Z</dcterms:created>
  <dcterms:modified xsi:type="dcterms:W3CDTF">2016-01-29T14:52:15Z</dcterms:modified>
</cp:coreProperties>
</file>