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8"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t>
            </a:r>
            <a:r>
              <a:rPr lang="en-GB" i="0" baseline="0" dirty="0" smtClean="0"/>
              <a:t>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a:t>
            </a:r>
            <a:r>
              <a:rPr lang="en-GB" b="0" baseline="0" dirty="0" smtClean="0"/>
              <a:t>be </a:t>
            </a:r>
            <a:r>
              <a:rPr lang="en-GB" b="0" baseline="0" dirty="0" smtClean="0"/>
              <a:t>trying to call the containing class. However, mutable </a:t>
            </a:r>
            <a:r>
              <a:rPr lang="en-GB" b="0" baseline="0" dirty="0" err="1" smtClean="0"/>
              <a:t>globals</a:t>
            </a:r>
            <a:r>
              <a:rPr lang="en-GB" b="0" baseline="0" dirty="0" smtClean="0"/>
              <a:t> are dangerous since they can be </a:t>
            </a:r>
            <a:r>
              <a:rPr lang="en-GB" b="0" baseline="0" dirty="0" smtClean="0"/>
              <a:t>changed by </a:t>
            </a:r>
            <a:r>
              <a:rPr lang="en-GB" b="0" baseline="0" dirty="0" smtClean="0"/>
              <a:t>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a:t>
            </a:r>
            <a:r>
              <a:rPr lang="en-GB" baseline="0" dirty="0" smtClean="0"/>
              <a:t>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endParaRPr lang="en-GB" b="0" dirty="0" smtClean="0"/>
          </a:p>
          <a:p>
            <a:pPr marL="457200" lvl="1" indent="0">
              <a:buFont typeface="Arial" panose="020B0604020202020204" pitchFamily="34" charset="0"/>
              <a:buNone/>
            </a:pPr>
            <a:r>
              <a:rPr lang="en-GB" b="0" dirty="0" smtClean="0"/>
              <a:t>A problem with the appearance of the </a:t>
            </a:r>
            <a:r>
              <a:rPr lang="en-GB" b="0" dirty="0" smtClean="0"/>
              <a:t>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a:t>
            </a:r>
            <a:r>
              <a:rPr lang="en-GB" b="0" baseline="0" dirty="0" smtClean="0"/>
              <a:t>Bugs</a:t>
            </a:r>
            <a:endParaRPr lang="en-GB" b="0" baseline="0" dirty="0" smtClean="0"/>
          </a:p>
          <a:p>
            <a:pPr marL="457200" lvl="1" indent="0">
              <a:buFont typeface="Arial" panose="020B0604020202020204" pitchFamily="34" charset="0"/>
              <a:buNone/>
            </a:pPr>
            <a:r>
              <a:rPr lang="en-GB" b="0" dirty="0" smtClean="0"/>
              <a:t>The software works but produces unexpected </a:t>
            </a:r>
            <a:r>
              <a:rPr lang="en-GB" b="0" dirty="0" smtClean="0"/>
              <a:t>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a:t>
            </a:r>
            <a:r>
              <a:rPr lang="en-GB" b="0" dirty="0" smtClean="0"/>
              <a:t>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ensure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a:t>
            </a:r>
            <a:r>
              <a:rPr lang="en-US" b="0" baseline="0" dirty="0" smtClean="0">
                <a:solidFill>
                  <a:srgbClr val="FF0000"/>
                </a:solidFill>
              </a:rPr>
              <a:t>Development Environments </a:t>
            </a:r>
            <a:r>
              <a:rPr lang="en-US" b="0" baseline="0" dirty="0" smtClean="0">
                <a:solidFill>
                  <a:srgbClr val="FF0000"/>
                </a:solidFill>
              </a:rPr>
              <a:t>(IDEs)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a:t>
            </a:r>
            <a:r>
              <a:rPr lang="en-GB" baseline="0" dirty="0" smtClean="0"/>
              <a:t>expression such as x </a:t>
            </a:r>
            <a:r>
              <a:rPr lang="en-GB" baseline="0" dirty="0" smtClean="0"/>
              <a:t>=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a:t>
            </a:r>
            <a:r>
              <a:rPr lang="en-GB" baseline="0" smtClean="0"/>
              <a:t>dictionaries </a:t>
            </a:r>
            <a:r>
              <a:rPr lang="en-GB" baseline="0" smtClean="0"/>
              <a:t>provide </a:t>
            </a:r>
            <a:r>
              <a:rPr lang="en-GB" baseline="0" dirty="0" smtClean="0"/>
              <a:t>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a:t>
            </a:r>
            <a:r>
              <a:rPr lang="en-US" dirty="0" smtClean="0"/>
              <a:t>results</a:t>
            </a:r>
          </a:p>
          <a:p>
            <a:r>
              <a:rPr lang="en-US" dirty="0" smtClean="0"/>
              <a:t>Bonus points:</a:t>
            </a:r>
          </a:p>
          <a:p>
            <a:pPr lvl="1"/>
            <a:r>
              <a:rPr lang="en-US" dirty="0" smtClean="0"/>
              <a:t>Do it without using recursion or a while loop</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a:t>
            </a:r>
            <a:r>
              <a:rPr lang="en-US" dirty="0" smtClean="0"/>
              <a:t>boxing</a:t>
            </a:r>
          </a:p>
          <a:p>
            <a:pPr lvl="1"/>
            <a:r>
              <a:rPr lang="en-US" dirty="0" smtClean="0"/>
              <a:t>Support</a:t>
            </a:r>
            <a:endParaRPr lang="en-US" dirty="0" smtClean="0"/>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endParaRPr lang="en-US" dirty="0" smtClean="0"/>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a:t>
            </a:r>
            <a:r>
              <a:rPr lang="en-GB" dirty="0" smtClean="0"/>
              <a:t>inspection</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a:t>
            </a:r>
            <a:r>
              <a:rPr lang="en-US" dirty="0" smtClean="0"/>
              <a:t>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a:t>
            </a:r>
            <a:r>
              <a:rPr lang="en-US" dirty="0" smtClean="0">
                <a:cs typeface="Courier New" panose="02070309020205020404" pitchFamily="49" charset="0"/>
              </a:rPr>
              <a:t>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30416844"/>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27513</TotalTime>
  <Words>24492</Words>
  <Application>Microsoft Office PowerPoint</Application>
  <PresentationFormat>Widescreen</PresentationFormat>
  <Paragraphs>3345</Paragraphs>
  <Slides>262</Slides>
  <Notes>164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1134</cp:revision>
  <dcterms:created xsi:type="dcterms:W3CDTF">2014-07-02T14:58:32Z</dcterms:created>
  <dcterms:modified xsi:type="dcterms:W3CDTF">2016-02-26T15:21:21Z</dcterms:modified>
</cp:coreProperties>
</file>