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593" r:id="rId194"/>
    <p:sldId id="468" r:id="rId195"/>
    <p:sldId id="469" r:id="rId196"/>
    <p:sldId id="470" r:id="rId197"/>
    <p:sldId id="471" r:id="rId198"/>
    <p:sldId id="475" r:id="rId199"/>
    <p:sldId id="476" r:id="rId200"/>
    <p:sldId id="472" r:id="rId201"/>
    <p:sldId id="457" r:id="rId202"/>
    <p:sldId id="474" r:id="rId203"/>
    <p:sldId id="514" r:id="rId204"/>
    <p:sldId id="473" r:id="rId205"/>
    <p:sldId id="541" r:id="rId206"/>
    <p:sldId id="477" r:id="rId207"/>
    <p:sldId id="555" r:id="rId208"/>
    <p:sldId id="515" r:id="rId209"/>
    <p:sldId id="455" r:id="rId210"/>
    <p:sldId id="542" r:id="rId211"/>
    <p:sldId id="478" r:id="rId212"/>
    <p:sldId id="543" r:id="rId213"/>
    <p:sldId id="480" r:id="rId214"/>
    <p:sldId id="479" r:id="rId215"/>
    <p:sldId id="545" r:id="rId216"/>
    <p:sldId id="544" r:id="rId217"/>
    <p:sldId id="516" r:id="rId218"/>
    <p:sldId id="546" r:id="rId219"/>
    <p:sldId id="550" r:id="rId220"/>
    <p:sldId id="586" r:id="rId221"/>
    <p:sldId id="547" r:id="rId222"/>
    <p:sldId id="481" r:id="rId223"/>
    <p:sldId id="551"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a:t>
            </a:r>
            <a:r>
              <a:rPr lang="en-GB" baseline="0" dirty="0" smtClean="0"/>
              <a:t>can model the </a:t>
            </a:r>
            <a:r>
              <a:rPr lang="en-GB" baseline="0" dirty="0" smtClean="0"/>
              <a:t>relationships </a:t>
            </a:r>
            <a:r>
              <a:rPr lang="en-GB" baseline="0" dirty="0" smtClean="0"/>
              <a:t>between objects, reflecting the design in our program. One example of this might be in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200</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endParaRPr lang="en-US" baseline="0" dirty="0" smtClean="0"/>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endParaRPr lang="en-US" baseline="0" dirty="0" smtClean="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28973</TotalTime>
  <Words>26356</Words>
  <Application>Microsoft Office PowerPoint</Application>
  <PresentationFormat>Widescreen</PresentationFormat>
  <Paragraphs>3458</Paragraphs>
  <Slides>262</Slides>
  <Notes>174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1176</cp:revision>
  <dcterms:created xsi:type="dcterms:W3CDTF">2014-07-02T14:58:32Z</dcterms:created>
  <dcterms:modified xsi:type="dcterms:W3CDTF">2016-03-01T08:27:40Z</dcterms:modified>
</cp:coreProperties>
</file>