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7" r:id="rId227"/>
    <p:sldId id="458" r:id="rId228"/>
    <p:sldId id="548" r:id="rId229"/>
    <p:sldId id="549" r:id="rId230"/>
    <p:sldId id="518" r:id="rId231"/>
    <p:sldId id="483" r:id="rId232"/>
    <p:sldId id="553" r:id="rId233"/>
    <p:sldId id="527" r:id="rId234"/>
    <p:sldId id="528" r:id="rId235"/>
    <p:sldId id="529" r:id="rId236"/>
    <p:sldId id="519" r:id="rId237"/>
    <p:sldId id="459" r:id="rId238"/>
    <p:sldId id="484" r:id="rId239"/>
    <p:sldId id="486" r:id="rId240"/>
    <p:sldId id="520" r:id="rId241"/>
    <p:sldId id="487" r:id="rId242"/>
    <p:sldId id="554" r:id="rId243"/>
    <p:sldId id="488" r:id="rId244"/>
    <p:sldId id="530" r:id="rId245"/>
    <p:sldId id="492" r:id="rId246"/>
    <p:sldId id="531" r:id="rId247"/>
    <p:sldId id="532" r:id="rId248"/>
    <p:sldId id="489" r:id="rId249"/>
    <p:sldId id="493" r:id="rId250"/>
    <p:sldId id="490" r:id="rId251"/>
    <p:sldId id="494" r:id="rId252"/>
    <p:sldId id="533" r:id="rId253"/>
    <p:sldId id="491" r:id="rId254"/>
    <p:sldId id="495" r:id="rId255"/>
    <p:sldId id="579" r:id="rId256"/>
    <p:sldId id="578" r:id="rId257"/>
    <p:sldId id="584" r:id="rId258"/>
    <p:sldId id="429" r:id="rId259"/>
    <p:sldId id="430"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257</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a:t>
            </a:r>
            <a:r>
              <a:rPr lang="en-GB" sz="3200" dirty="0" smtClean="0">
                <a:latin typeface="Calibri Light" panose="020F0302020204030204" pitchFamily="34" charset="0"/>
              </a:rPr>
              <a:t>Last-In, </a:t>
            </a:r>
            <a:r>
              <a:rPr lang="en-GB" sz="3200" dirty="0" smtClean="0">
                <a:latin typeface="Calibri Light" panose="020F0302020204030204" pitchFamily="34" charset="0"/>
              </a:rPr>
              <a:t>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endParaRPr lang="en-GB" dirty="0" smtClean="0"/>
          </a:p>
          <a:p>
            <a:pPr lvl="2"/>
            <a:r>
              <a:rPr lang="en-GB" dirty="0" smtClean="0"/>
              <a:t>Risk Analysis</a:t>
            </a:r>
          </a:p>
          <a:p>
            <a:pPr lvl="2"/>
            <a:r>
              <a:rPr lang="en-GB" dirty="0" smtClean="0"/>
              <a:t>Development and Testing</a:t>
            </a:r>
            <a:endParaRPr lang="en-GB" dirty="0" smtClean="0"/>
          </a:p>
          <a:p>
            <a:pPr lvl="2"/>
            <a:r>
              <a:rPr lang="en-GB" dirty="0" smtClean="0"/>
              <a:t>Evaluation and Iteration Planning</a:t>
            </a:r>
            <a:endParaRPr lang="en-GB" dirty="0" smtClean="0"/>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29316</TotalTime>
  <Words>28353</Words>
  <Application>Microsoft Office PowerPoint</Application>
  <PresentationFormat>Widescreen</PresentationFormat>
  <Paragraphs>3512</Paragraphs>
  <Slides>259</Slides>
  <Notes>187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259</vt:i4>
      </vt:variant>
    </vt:vector>
  </HeadingPairs>
  <TitlesOfParts>
    <vt:vector size="26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1211</cp:revision>
  <dcterms:created xsi:type="dcterms:W3CDTF">2014-07-02T14:58:32Z</dcterms:created>
  <dcterms:modified xsi:type="dcterms:W3CDTF">2016-03-01T14:10:41Z</dcterms:modified>
</cp:coreProperties>
</file>